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13004800" cy="9753600"/>
  <p:notesSz cx="6858000" cy="9144000"/>
  <p:defaultTextStyle>
    <a:lvl1pPr algn="ctr" defTabSz="584200">
      <a:defRPr sz="3800">
        <a:solidFill>
          <a:srgbClr val="6C6963"/>
        </a:solidFill>
        <a:latin typeface="+mn-lt"/>
        <a:ea typeface="+mn-ea"/>
        <a:cs typeface="+mn-cs"/>
        <a:sym typeface="Baskerville"/>
      </a:defRPr>
    </a:lvl1pPr>
    <a:lvl2pPr indent="228600" algn="ctr" defTabSz="584200">
      <a:defRPr sz="3800">
        <a:solidFill>
          <a:srgbClr val="6C6963"/>
        </a:solidFill>
        <a:latin typeface="+mn-lt"/>
        <a:ea typeface="+mn-ea"/>
        <a:cs typeface="+mn-cs"/>
        <a:sym typeface="Baskerville"/>
      </a:defRPr>
    </a:lvl2pPr>
    <a:lvl3pPr indent="457200" algn="ctr" defTabSz="584200">
      <a:defRPr sz="3800">
        <a:solidFill>
          <a:srgbClr val="6C6963"/>
        </a:solidFill>
        <a:latin typeface="+mn-lt"/>
        <a:ea typeface="+mn-ea"/>
        <a:cs typeface="+mn-cs"/>
        <a:sym typeface="Baskerville"/>
      </a:defRPr>
    </a:lvl3pPr>
    <a:lvl4pPr indent="685800" algn="ctr" defTabSz="584200">
      <a:defRPr sz="3800">
        <a:solidFill>
          <a:srgbClr val="6C6963"/>
        </a:solidFill>
        <a:latin typeface="+mn-lt"/>
        <a:ea typeface="+mn-ea"/>
        <a:cs typeface="+mn-cs"/>
        <a:sym typeface="Baskerville"/>
      </a:defRPr>
    </a:lvl4pPr>
    <a:lvl5pPr indent="914400" algn="ctr" defTabSz="584200">
      <a:defRPr sz="3800">
        <a:solidFill>
          <a:srgbClr val="6C6963"/>
        </a:solidFill>
        <a:latin typeface="+mn-lt"/>
        <a:ea typeface="+mn-ea"/>
        <a:cs typeface="+mn-cs"/>
        <a:sym typeface="Baskerville"/>
      </a:defRPr>
    </a:lvl5pPr>
    <a:lvl6pPr indent="1143000" algn="ctr" defTabSz="584200">
      <a:defRPr sz="3800">
        <a:solidFill>
          <a:srgbClr val="6C6963"/>
        </a:solidFill>
        <a:latin typeface="+mn-lt"/>
        <a:ea typeface="+mn-ea"/>
        <a:cs typeface="+mn-cs"/>
        <a:sym typeface="Baskerville"/>
      </a:defRPr>
    </a:lvl6pPr>
    <a:lvl7pPr indent="1371600" algn="ctr" defTabSz="584200">
      <a:defRPr sz="3800">
        <a:solidFill>
          <a:srgbClr val="6C6963"/>
        </a:solidFill>
        <a:latin typeface="+mn-lt"/>
        <a:ea typeface="+mn-ea"/>
        <a:cs typeface="+mn-cs"/>
        <a:sym typeface="Baskerville"/>
      </a:defRPr>
    </a:lvl7pPr>
    <a:lvl8pPr indent="1600200" algn="ctr" defTabSz="584200">
      <a:defRPr sz="3800">
        <a:solidFill>
          <a:srgbClr val="6C6963"/>
        </a:solidFill>
        <a:latin typeface="+mn-lt"/>
        <a:ea typeface="+mn-ea"/>
        <a:cs typeface="+mn-cs"/>
        <a:sym typeface="Baskerville"/>
      </a:defRPr>
    </a:lvl8pPr>
    <a:lvl9pPr indent="1828800" algn="ctr" defTabSz="584200">
      <a:defRPr sz="3800">
        <a:solidFill>
          <a:srgbClr val="6C6963"/>
        </a:solidFill>
        <a:latin typeface="+mn-lt"/>
        <a:ea typeface="+mn-ea"/>
        <a:cs typeface="+mn-cs"/>
        <a:sym typeface="Baskervill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wholeTbl>
    <a:band2H>
      <a:tcTxStyle b="def" i="def"/>
      <a:tcStyle>
        <a:tcBdr/>
        <a:fill>
          <a:solidFill>
            <a:srgbClr val="CCC7B8">
              <a:alpha val="35000"/>
            </a:srgbClr>
          </a:solidFill>
        </a:fill>
      </a:tcStyle>
    </a:band2H>
    <a:firstCol>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tcStyle>
    </a:firstCol>
    <a:lastRow>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254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lastRow>
    <a:firstRow>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tcStyle>
    </a:firstRow>
  </a:tblStyle>
  <a:tblStyle styleId="{C7B018BB-80A7-4F77-B60F-C8B233D01FF8}" styleName="">
    <a:tblBg/>
    <a:wholeTbl>
      <a:tcTxStyle b="off" i="off">
        <a:fontRef idx="minor">
          <a:srgbClr val="5A5950"/>
        </a:fontRef>
        <a:srgbClr val="5A5950"/>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C1C0B6">
                  <a:alpha val="85000"/>
                </a:srgbClr>
              </a:solidFill>
              <a:prstDash val="solid"/>
              <a:miter lim="400000"/>
            </a:ln>
          </a:insideV>
        </a:tcBdr>
        <a:fill>
          <a:noFill/>
        </a:fill>
      </a:tcStyle>
    </a:wholeTbl>
    <a:band2H>
      <a:tcTxStyle b="def" i="def"/>
      <a:tcStyle>
        <a:tcBdr/>
        <a:fill>
          <a:solidFill>
            <a:srgbClr val="7B9B9F">
              <a:alpha val="19000"/>
            </a:srgbClr>
          </a:solidFill>
        </a:fill>
      </a:tcStyle>
    </a:band2H>
    <a:firstCol>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F3F1DF"/>
              </a:solidFill>
              <a:prstDash val="solid"/>
              <a:miter lim="400000"/>
            </a:ln>
          </a:insideV>
        </a:tcBdr>
      </a:tcStyle>
    </a:firstCol>
    <a:la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tcStyle>
    </a:lastRow>
    <a:fir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tcStyle>
    </a:firstRow>
  </a:tblStyle>
  <a:tblStyle styleId="{EEE7283C-3CF3-47DC-8721-378D4A62B228}" styleName="">
    <a:tblBg/>
    <a:wholeTbl>
      <a:tcTxStyle b="off" i="off">
        <a:fontRef idx="minor">
          <a:srgbClr val="5A5950"/>
        </a:fontRef>
        <a:srgbClr val="5A5950"/>
      </a:tcTxStyle>
      <a:tcStyle>
        <a:tcBdr>
          <a:left>
            <a:ln w="19050" cap="rnd">
              <a:solidFill>
                <a:srgbClr val="000000">
                  <a:alpha val="69000"/>
                </a:srgbClr>
              </a:solidFill>
              <a:custDash>
                <a:ds d="100000" sp="200000"/>
              </a:custDash>
              <a:miter lim="400000"/>
            </a:ln>
          </a:left>
          <a:right>
            <a:ln w="19050" cap="rnd">
              <a:solidFill>
                <a:srgbClr val="000000">
                  <a:alpha val="69000"/>
                </a:srgbClr>
              </a:solidFill>
              <a:custDash>
                <a:ds d="100000" sp="200000"/>
              </a:custDash>
              <a:miter lim="400000"/>
            </a:ln>
          </a:right>
          <a:top>
            <a:ln w="19050" cap="rnd">
              <a:solidFill>
                <a:srgbClr val="000000">
                  <a:alpha val="69000"/>
                </a:srgbClr>
              </a:solidFill>
              <a:custDash>
                <a:ds d="100000" sp="200000"/>
              </a:custDash>
              <a:miter lim="400000"/>
            </a:ln>
          </a:top>
          <a:bottom>
            <a:ln w="19050" cap="rnd">
              <a:solidFill>
                <a:srgbClr val="000000">
                  <a:alpha val="69000"/>
                </a:srgbClr>
              </a:solidFill>
              <a:custDash>
                <a:ds d="100000" sp="200000"/>
              </a:custDash>
              <a:miter lim="400000"/>
            </a:ln>
          </a:bottom>
          <a:insideH>
            <a:ln w="19050" cap="rnd">
              <a:solidFill>
                <a:srgbClr val="000000">
                  <a:alpha val="69000"/>
                </a:srgbClr>
              </a:solidFill>
              <a:custDash>
                <a:ds d="100000" sp="200000"/>
              </a:custDash>
              <a:miter lim="400000"/>
            </a:ln>
          </a:insideH>
          <a:insideV>
            <a:ln w="19050" cap="rnd">
              <a:solidFill>
                <a:srgbClr val="000000">
                  <a:alpha val="69000"/>
                </a:srgbClr>
              </a:solidFill>
              <a:custDash>
                <a:ds d="100000" sp="200000"/>
              </a:custDash>
              <a:miter lim="400000"/>
            </a:ln>
          </a:insideV>
        </a:tcBdr>
        <a:fill>
          <a:noFill/>
        </a:fill>
      </a:tcStyle>
    </a:wholeTbl>
    <a:band2H>
      <a:tcTxStyle b="def" i="def"/>
      <a:tcStyle>
        <a:tcBdr/>
        <a:fill>
          <a:solidFill>
            <a:srgbClr val="D0CC8A">
              <a:alpha val="31000"/>
            </a:srgbClr>
          </a:solidFill>
        </a:fill>
      </a:tcStyle>
    </a:band2H>
    <a:firstCol>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F0E9D7"/>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tcStyle>
    </a:firstCol>
    <a:la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tcStyle>
    </a:lastRow>
    <a:fir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tcStyle>
    </a:firstRow>
  </a:tblStyle>
  <a:tblStyle styleId="{CF821DB8-F4EB-4A41-A1BA-3FCAFE7338EE}" styleName="">
    <a:tblBg/>
    <a:wholeTbl>
      <a:tcTxStyle b="off" i="off">
        <a:fontRef idx="minor">
          <a:srgbClr val="5A5950"/>
        </a:fontRef>
        <a:srgbClr val="5A5950"/>
      </a:tcTxStyle>
      <a:tcStyle>
        <a:tcBdr>
          <a:left>
            <a:ln w="12700" cap="flat">
              <a:noFill/>
              <a:miter lim="400000"/>
            </a:ln>
          </a:left>
          <a:right>
            <a:ln w="12700" cap="flat">
              <a:noFill/>
              <a:miter lim="400000"/>
            </a:ln>
          </a:right>
          <a:top>
            <a:ln w="12700" cap="flat">
              <a:solidFill>
                <a:srgbClr val="794000"/>
              </a:solidFill>
              <a:prstDash val="solid"/>
              <a:miter lim="400000"/>
            </a:ln>
          </a:top>
          <a:bottom>
            <a:ln w="12700" cap="flat">
              <a:solidFill>
                <a:srgbClr val="794000"/>
              </a:solidFill>
              <a:prstDash val="solid"/>
              <a:miter lim="400000"/>
            </a:ln>
          </a:bottom>
          <a:insideH>
            <a:ln w="12700" cap="flat">
              <a:solidFill>
                <a:srgbClr val="794000"/>
              </a:solidFill>
              <a:prstDash val="solid"/>
              <a:miter lim="400000"/>
            </a:ln>
          </a:insideH>
          <a:insideV>
            <a:ln w="12700" cap="flat">
              <a:noFill/>
              <a:miter lim="400000"/>
            </a:ln>
          </a:insideV>
        </a:tcBdr>
        <a:fill>
          <a:noFill/>
        </a:fill>
      </a:tcStyle>
    </a:wholeTbl>
    <a:band2H>
      <a:tcTxStyle b="def" i="def"/>
      <a:tcStyle>
        <a:tcBdr/>
        <a:fill>
          <a:solidFill>
            <a:srgbClr val="CB5815">
              <a:alpha val="7000"/>
            </a:srgbClr>
          </a:solidFill>
        </a:fill>
      </a:tcStyle>
    </a:band2H>
    <a:firstCol>
      <a:tcTxStyle b="off" i="off">
        <a:fontRef idx="minor">
          <a:srgbClr val="5A5950"/>
        </a:fontRef>
        <a:srgbClr val="5A5950"/>
      </a:tcTxStyle>
      <a:tcStyle>
        <a:tcBdr>
          <a:left>
            <a:ln w="12700" cap="flat">
              <a:noFill/>
              <a:miter lim="400000"/>
            </a:ln>
          </a:left>
          <a:right>
            <a:ln w="12700" cap="flat">
              <a:solidFill>
                <a:srgbClr val="794000"/>
              </a:solidFill>
              <a:prstDash val="solid"/>
              <a:miter lim="400000"/>
            </a:ln>
          </a:right>
          <a:top>
            <a:ln w="12700" cap="flat">
              <a:solidFill>
                <a:srgbClr val="794000"/>
              </a:solidFill>
              <a:prstDash val="solid"/>
              <a:miter lim="400000"/>
            </a:ln>
          </a:top>
          <a:bottom>
            <a:ln w="12700" cap="flat">
              <a:solidFill>
                <a:srgbClr val="794000"/>
              </a:solidFill>
              <a:prstDash val="solid"/>
              <a:miter lim="400000"/>
            </a:ln>
          </a:bottom>
          <a:insideH>
            <a:ln w="12700" cap="flat">
              <a:solidFill>
                <a:srgbClr val="794000"/>
              </a:solidFill>
              <a:prstDash val="solid"/>
              <a:miter lim="400000"/>
            </a:ln>
          </a:insideH>
          <a:insideV>
            <a:ln w="12700" cap="flat">
              <a:noFill/>
              <a:miter lim="400000"/>
            </a:ln>
          </a:insideV>
        </a:tcBdr>
        <a:fill>
          <a:noFill/>
        </a:fill>
      </a:tcStyle>
    </a:firstCol>
    <a:lastRow>
      <a:tcTxStyle b="off" i="off">
        <a:fontRef idx="minor">
          <a:srgbClr val="5A5950"/>
        </a:fontRef>
        <a:srgbClr val="5A5950"/>
      </a:tcTxStyle>
      <a:tcStyle>
        <a:tcBdr>
          <a:left>
            <a:ln w="12700" cap="flat">
              <a:noFill/>
              <a:miter lim="400000"/>
            </a:ln>
          </a:left>
          <a:right>
            <a:ln w="12700" cap="flat">
              <a:noFill/>
              <a:miter lim="400000"/>
            </a:ln>
          </a:right>
          <a:top>
            <a:ln w="25400" cap="flat">
              <a:solidFill>
                <a:srgbClr val="794000"/>
              </a:solidFill>
              <a:prstDash val="solid"/>
              <a:miter lim="400000"/>
            </a:ln>
          </a:top>
          <a:bottom>
            <a:ln w="12700" cap="flat">
              <a:noFill/>
              <a:miter lim="400000"/>
            </a:ln>
          </a:bottom>
          <a:insideH>
            <a:ln w="12700" cap="flat">
              <a:solidFill>
                <a:srgbClr val="794000"/>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2EBDC"/>
              </a:solidFill>
              <a:prstDash val="solid"/>
              <a:miter lim="400000"/>
            </a:ln>
          </a:insideH>
          <a:insideV>
            <a:ln w="12700" cap="flat">
              <a:noFill/>
              <a:miter lim="400000"/>
            </a:ln>
          </a:insideV>
        </a:tcBdr>
      </a:tcStyle>
    </a:firstRow>
  </a:tblStyle>
  <a:tblStyle styleId="{33BA23B1-9221-436E-865A-0063620EA4FD}" styleName="">
    <a:tblBg/>
    <a:wholeTbl>
      <a:tcTxStyle b="off" i="off">
        <a:fontRef idx="minor">
          <a:srgbClr val="5A5950"/>
        </a:fontRef>
        <a:srgbClr val="5A5950"/>
      </a:tcTxStyle>
      <a:tcStyle>
        <a:tcBdr>
          <a:left>
            <a:ln w="12700" cap="flat">
              <a:solidFill>
                <a:srgbClr val="F2EBDB"/>
              </a:solidFill>
              <a:prstDash val="solid"/>
              <a:miter lim="400000"/>
            </a:ln>
          </a:left>
          <a:right>
            <a:ln w="12700" cap="flat">
              <a:solidFill>
                <a:srgbClr val="F2EBDB"/>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2EBDB"/>
              </a:solidFill>
              <a:prstDash val="solid"/>
              <a:miter lim="400000"/>
            </a:ln>
          </a:insideV>
        </a:tcBdr>
        <a:fill>
          <a:solidFill>
            <a:srgbClr val="BCBCBC">
              <a:alpha val="24000"/>
            </a:srgbClr>
          </a:solidFill>
        </a:fill>
      </a:tcStyle>
    </a:wholeTbl>
    <a:band2H>
      <a:tcTxStyle b="def" i="def"/>
      <a:tcStyle>
        <a:tcBdr/>
        <a:fill>
          <a:solidFill>
            <a:srgbClr val="BCBCBC">
              <a:alpha val="12000"/>
            </a:srgbClr>
          </a:solidFill>
        </a:fill>
      </a:tcStyle>
    </a:band2H>
    <a:firstCol>
      <a:tcTxStyle b="off" i="off">
        <a:fontRef idx="minor">
          <a:srgbClr val="5A5950"/>
        </a:fontRef>
        <a:srgbClr val="5A5950"/>
      </a:tcTxStyle>
      <a:tcStyle>
        <a:tcBdr>
          <a:left>
            <a:ln w="12700" cap="flat">
              <a:solidFill>
                <a:srgbClr val="F2EBDB"/>
              </a:solidFill>
              <a:prstDash val="solid"/>
              <a:miter lim="400000"/>
            </a:ln>
          </a:left>
          <a:right>
            <a:ln w="12700" cap="flat">
              <a:solidFill>
                <a:srgbClr val="5A5950"/>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3F1DF"/>
              </a:solidFill>
              <a:prstDash val="solid"/>
              <a:miter lim="400000"/>
            </a:ln>
          </a:insideV>
        </a:tcBdr>
        <a:fill>
          <a:solidFill>
            <a:srgbClr val="BCBCBC">
              <a:alpha val="24000"/>
            </a:srgbClr>
          </a:solidFill>
        </a:fill>
      </a:tcStyle>
    </a:firstCol>
    <a:lastRow>
      <a:tcTxStyle b="off" i="off">
        <a:fontRef idx="minor">
          <a:srgbClr val="5A5950"/>
        </a:fontRef>
        <a:srgbClr val="5A5950"/>
      </a:tcTxStyle>
      <a:tcStyle>
        <a:tcBdr>
          <a:left>
            <a:ln w="12700" cap="flat">
              <a:solidFill>
                <a:srgbClr val="F3F1DF"/>
              </a:solidFill>
              <a:prstDash val="solid"/>
              <a:miter lim="400000"/>
            </a:ln>
          </a:left>
          <a:right>
            <a:ln w="12700" cap="flat">
              <a:solidFill>
                <a:srgbClr val="F3F1DF"/>
              </a:solidFill>
              <a:prstDash val="solid"/>
              <a:miter lim="400000"/>
            </a:ln>
          </a:right>
          <a:top>
            <a:ln w="25400" cap="flat">
              <a:solidFill>
                <a:srgbClr val="645C51"/>
              </a:solidFill>
              <a:prstDash val="solid"/>
              <a:miter lim="400000"/>
            </a:ln>
          </a:top>
          <a:bottom>
            <a:ln w="12700" cap="flat">
              <a:noFill/>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BCBCBC">
              <a:alpha val="24000"/>
            </a:srgbClr>
          </a:solidFill>
        </a:fill>
      </a:tcStyle>
    </a:lastRow>
    <a:firstRow>
      <a:tcTxStyle b="off" i="off">
        <a:fontRef idx="minor">
          <a:srgbClr val="F2EBDB"/>
        </a:fontRef>
        <a:srgbClr val="F2EBDB"/>
      </a:tcTxStyle>
      <a:tcStyle>
        <a:tcBdr>
          <a:left>
            <a:ln w="12700" cap="flat">
              <a:solidFill>
                <a:srgbClr val="766D60"/>
              </a:solidFill>
              <a:prstDash val="solid"/>
              <a:miter lim="400000"/>
            </a:ln>
          </a:left>
          <a:right>
            <a:ln w="12700" cap="flat">
              <a:solidFill>
                <a:srgbClr val="766D60"/>
              </a:solidFill>
              <a:prstDash val="solid"/>
              <a:miter lim="400000"/>
            </a:ln>
          </a:right>
          <a:top>
            <a:ln w="12700" cap="flat">
              <a:noFill/>
              <a:miter lim="400000"/>
            </a:ln>
          </a:top>
          <a:bottom>
            <a:ln w="12700" cap="flat">
              <a:noFill/>
              <a:miter lim="400000"/>
            </a:ln>
          </a:bottom>
          <a:insideH>
            <a:ln w="12700" cap="flat">
              <a:solidFill>
                <a:srgbClr val="766D60"/>
              </a:solidFill>
              <a:prstDash val="solid"/>
              <a:miter lim="400000"/>
            </a:ln>
          </a:insideH>
          <a:insideV>
            <a:ln w="12700" cap="flat">
              <a:solidFill>
                <a:srgbClr val="766D60"/>
              </a:solidFill>
              <a:prstDash val="solid"/>
              <a:miter lim="400000"/>
            </a:ln>
          </a:insideV>
        </a:tcBdr>
      </a:tcStyle>
    </a:firstRow>
  </a:tblStyle>
  <a:tblStyle styleId="{2708684C-4D16-4618-839F-0558EEFCDFE6}" styleName="">
    <a:tblBg/>
    <a:wholeTbl>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wholeTbl>
    <a:band2H>
      <a:tcTxStyle b="def" i="def"/>
      <a:tcStyle>
        <a:tcBdr/>
        <a:fill>
          <a:solidFill>
            <a:srgbClr val="766D60">
              <a:alpha val="5000"/>
            </a:srgbClr>
          </a:solidFill>
        </a:fill>
      </a:tcStyle>
    </a:band2H>
    <a:firstCol>
      <a:tcTxStyle b="off" i="off">
        <a:fontRef idx="minor">
          <a:srgbClr val="5A5950"/>
        </a:fontRef>
        <a:srgbClr val="5A5950"/>
      </a:tcTxStyle>
      <a:tcStyle>
        <a:tcBdr>
          <a:left>
            <a:ln w="12700" cap="flat">
              <a:solidFill>
                <a:srgbClr val="766D60">
                  <a:alpha val="22000"/>
                </a:srgbClr>
              </a:solidFill>
              <a:prstDash val="solid"/>
              <a:miter lim="400000"/>
            </a:ln>
          </a:left>
          <a:right>
            <a:ln w="25400" cap="flat">
              <a:solidFill>
                <a:srgbClr val="766D60"/>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Col>
    <a:la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25400" cap="flat">
              <a:solidFill>
                <a:srgbClr val="766D60"/>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lastRow>
    <a:fir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25400" cap="flat">
              <a:solidFill>
                <a:srgbClr val="766D60"/>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31"/>
          <p:cNvSpPr/>
          <p:nvPr>
            <p:ph type="sldImg"/>
          </p:nvPr>
        </p:nvSpPr>
        <p:spPr>
          <a:xfrm>
            <a:off x="1143000" y="685800"/>
            <a:ext cx="4572000" cy="3429000"/>
          </a:xfrm>
          <a:prstGeom prst="rect">
            <a:avLst/>
          </a:prstGeom>
        </p:spPr>
        <p:txBody>
          <a:bodyPr/>
          <a:lstStyle/>
          <a:p>
            <a:pPr lvl="0"/>
          </a:p>
        </p:txBody>
      </p:sp>
      <p:sp>
        <p:nvSpPr>
          <p:cNvPr id="32" name="Shape 32"/>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Shape 42"/>
          <p:cNvSpPr/>
          <p:nvPr>
            <p:ph type="sldImg"/>
          </p:nvPr>
        </p:nvSpPr>
        <p:spPr>
          <a:prstGeom prst="rect">
            <a:avLst/>
          </a:prstGeom>
        </p:spPr>
        <p:txBody>
          <a:bodyPr/>
          <a:lstStyle/>
          <a:p>
            <a:pPr lvl="0"/>
          </a:p>
        </p:txBody>
      </p:sp>
      <p:sp>
        <p:nvSpPr>
          <p:cNvPr id="43" name="Shape 43"/>
          <p:cNvSpPr/>
          <p:nvPr>
            <p:ph type="body" sz="quarter" idx="1"/>
          </p:nvPr>
        </p:nvSpPr>
        <p:spPr>
          <a:prstGeom prst="rect">
            <a:avLst/>
          </a:prstGeom>
        </p:spPr>
        <p:txBody>
          <a:bodyPr/>
          <a:lstStyle/>
          <a:p>
            <a:pPr lvl="0">
              <a:defRPr sz="1800"/>
            </a:pPr>
            <a:r>
              <a:rPr sz="2200"/>
              <a:t>TITLE: “CONYERS CHURCH OF CHRIST HAS A FANTASTIC FUTURE!”</a:t>
            </a:r>
            <a:endParaRPr sz="2200"/>
          </a:p>
          <a:p>
            <a:pPr lvl="0">
              <a:defRPr sz="1800"/>
            </a:pPr>
            <a:endParaRPr sz="2200"/>
          </a:p>
          <a:p>
            <a:pPr lvl="0">
              <a:defRPr sz="1800"/>
            </a:pPr>
            <a:r>
              <a:rPr sz="2200"/>
              <a:t>INTRODUCTION: A. Human beings are not very good at predicting the future </a:t>
            </a:r>
            <a:endParaRPr sz="2200"/>
          </a:p>
          <a:p>
            <a:pPr lvl="0">
              <a:defRPr sz="1800"/>
            </a:pPr>
            <a:endParaRPr sz="2200"/>
          </a:p>
          <a:p>
            <a:pPr lvl="0">
              <a:defRPr sz="1800"/>
            </a:pPr>
            <a:r>
              <a:rPr sz="2200"/>
              <a:t>Just listen to some of these predictions made by people who thought they knew what they were talking about:</a:t>
            </a:r>
            <a:endParaRPr sz="2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ph type="sldImg"/>
          </p:nvPr>
        </p:nvSpPr>
        <p:spPr>
          <a:prstGeom prst="rect">
            <a:avLst/>
          </a:prstGeom>
        </p:spPr>
        <p:txBody>
          <a:bodyPr/>
          <a:lstStyle/>
          <a:p>
            <a:pPr lvl="0"/>
          </a:p>
        </p:txBody>
      </p:sp>
      <p:sp>
        <p:nvSpPr>
          <p:cNvPr id="103" name="Shape 103"/>
          <p:cNvSpPr/>
          <p:nvPr>
            <p:ph type="body" sz="quarter" idx="1"/>
          </p:nvPr>
        </p:nvSpPr>
        <p:spPr>
          <a:prstGeom prst="rect">
            <a:avLst/>
          </a:prstGeom>
        </p:spPr>
        <p:txBody>
          <a:bodyPr/>
          <a:lstStyle/>
          <a:p>
            <a:pPr lvl="0">
              <a:defRPr sz="1800"/>
            </a:pPr>
            <a:r>
              <a:rPr sz="2200"/>
              <a:t>God can use all of us!</a:t>
            </a:r>
            <a:endParaRPr sz="2200"/>
          </a:p>
          <a:p>
            <a:pPr lvl="0">
              <a:defRPr sz="1800"/>
            </a:pPr>
            <a:endParaRPr sz="2200"/>
          </a:p>
          <a:p>
            <a:pPr lvl="0">
              <a:defRPr sz="1800"/>
            </a:pPr>
            <a:r>
              <a:rPr sz="2200"/>
              <a:t>2 Corinthians 4:7</a:t>
            </a:r>
            <a:endParaRPr sz="2200"/>
          </a:p>
          <a:p>
            <a:pPr lvl="0">
              <a:defRPr sz="1800"/>
            </a:pPr>
            <a:r>
              <a:rPr sz="2200"/>
              <a:t>“But we have this treasure (meaning the Gospel) in earthen vessels,(referring to our frailty and unworthiness) (why?) to show that the excellence of the power may be of God and not of us.”</a:t>
            </a:r>
            <a:endParaRPr sz="2200"/>
          </a:p>
          <a:p>
            <a:pPr lvl="0">
              <a:defRPr sz="1800"/>
            </a:pPr>
            <a:endParaRPr sz="2200"/>
          </a:p>
          <a:p>
            <a:pPr lvl="0">
              <a:defRPr sz="1800"/>
            </a:pPr>
            <a:r>
              <a:rPr sz="2200"/>
              <a:t>All God wants is normal, weak people who will place themselves at His disposal and allow the empowerment of His Holy Spirit to work in their lives.</a:t>
            </a:r>
            <a:endParaRPr sz="2200"/>
          </a:p>
          <a:p>
            <a:pPr lvl="0">
              <a:defRPr sz="1800"/>
            </a:pPr>
            <a:endParaRPr sz="2200"/>
          </a:p>
          <a:p>
            <a:pPr lvl="0">
              <a:defRPr sz="1800"/>
            </a:pPr>
            <a:r>
              <a:rPr sz="2200"/>
              <a:t>(CHANGE SLIDE)</a:t>
            </a:r>
            <a:endParaRPr sz="2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 name="Shape 107"/>
          <p:cNvSpPr/>
          <p:nvPr>
            <p:ph type="sldImg"/>
          </p:nvPr>
        </p:nvSpPr>
        <p:spPr>
          <a:prstGeom prst="rect">
            <a:avLst/>
          </a:prstGeom>
        </p:spPr>
        <p:txBody>
          <a:bodyPr/>
          <a:lstStyle/>
          <a:p>
            <a:pPr lvl="0"/>
          </a:p>
        </p:txBody>
      </p:sp>
      <p:sp>
        <p:nvSpPr>
          <p:cNvPr id="108" name="Shape 108"/>
          <p:cNvSpPr/>
          <p:nvPr>
            <p:ph type="body" sz="quarter" idx="1"/>
          </p:nvPr>
        </p:nvSpPr>
        <p:spPr>
          <a:prstGeom prst="rect">
            <a:avLst/>
          </a:prstGeom>
        </p:spPr>
        <p:txBody>
          <a:bodyPr/>
          <a:lstStyle/>
          <a:p>
            <a:pPr lvl="0">
              <a:defRPr sz="1800"/>
            </a:pPr>
            <a:r>
              <a:rPr sz="2200"/>
              <a:t>The second reason for believing that the CONYERS CHURCH OF CHRIST can have a fantastic future: </a:t>
            </a:r>
            <a:endParaRPr sz="2200"/>
          </a:p>
          <a:p>
            <a:pPr lvl="0">
              <a:defRPr sz="1800"/>
            </a:pPr>
            <a:endParaRPr sz="2200"/>
          </a:p>
          <a:p>
            <a:pPr lvl="0">
              <a:defRPr sz="1800"/>
            </a:pPr>
            <a:r>
              <a:rPr sz="2200"/>
              <a:t>Christ is building the church</a:t>
            </a:r>
            <a:endParaRPr sz="2200"/>
          </a:p>
          <a:p>
            <a:pPr lvl="0">
              <a:defRPr sz="1800"/>
            </a:pPr>
            <a:endParaRPr sz="2200"/>
          </a:p>
          <a:p>
            <a:pPr lvl="0">
              <a:defRPr sz="1800"/>
            </a:pPr>
            <a:r>
              <a:rPr sz="2200"/>
              <a:t>Look at vs. 18 – “…on this rock I will build My church…”</a:t>
            </a:r>
            <a:endParaRPr sz="2200"/>
          </a:p>
          <a:p>
            <a:pPr lvl="0">
              <a:defRPr sz="1800"/>
            </a:pPr>
            <a:endParaRPr sz="2200"/>
          </a:p>
          <a:p>
            <a:pPr lvl="0">
              <a:defRPr sz="1800"/>
            </a:pPr>
            <a:r>
              <a:rPr sz="2200"/>
              <a:t>Two great truths here:</a:t>
            </a:r>
            <a:endParaRPr sz="2200"/>
          </a:p>
          <a:p>
            <a:pPr lvl="0">
              <a:defRPr sz="1800"/>
            </a:pPr>
            <a:endParaRPr sz="2200"/>
          </a:p>
          <a:p>
            <a:pPr lvl="0">
              <a:defRPr sz="1800"/>
            </a:pPr>
            <a:r>
              <a:rPr sz="2200"/>
              <a:t>1st truth: Jesus is building the church!</a:t>
            </a:r>
            <a:endParaRPr sz="2200"/>
          </a:p>
          <a:p>
            <a:pPr lvl="0">
              <a:defRPr sz="1800"/>
            </a:pPr>
            <a:endParaRPr sz="2200"/>
          </a:p>
          <a:p>
            <a:pPr lvl="0">
              <a:defRPr sz="1800"/>
            </a:pPr>
            <a:r>
              <a:rPr sz="2200"/>
              <a:t>It’s Not just a prediction or a promise.  It’s a constitutional declaration!</a:t>
            </a:r>
            <a:endParaRPr sz="2200"/>
          </a:p>
          <a:p>
            <a:pPr lvl="0">
              <a:defRPr sz="1800"/>
            </a:pPr>
            <a:endParaRPr sz="2200"/>
          </a:p>
          <a:p>
            <a:pPr lvl="0">
              <a:defRPr sz="1800"/>
            </a:pPr>
            <a:r>
              <a:rPr sz="2200"/>
              <a:t>Jesus will handle the building process.</a:t>
            </a:r>
            <a:endParaRPr sz="2200"/>
          </a:p>
          <a:p>
            <a:pPr lvl="0">
              <a:defRPr sz="1800"/>
            </a:pPr>
            <a:endParaRPr sz="2200"/>
          </a:p>
          <a:p>
            <a:pPr lvl="0">
              <a:defRPr sz="1800"/>
            </a:pPr>
            <a:r>
              <a:rPr sz="2200"/>
              <a:t>He does use us as His instruments but it is Jesus who is building the church.</a:t>
            </a:r>
            <a:endParaRPr sz="2200"/>
          </a:p>
          <a:p>
            <a:pPr lvl="0">
              <a:defRPr sz="1800"/>
            </a:pPr>
            <a:endParaRPr sz="2200"/>
          </a:p>
          <a:p>
            <a:pPr lvl="0">
              <a:defRPr sz="1800"/>
            </a:pPr>
            <a:r>
              <a:rPr sz="2200"/>
              <a:t>Paul reminds us in 1 Corinthians 3:6 – “I planted the seed, Apollos watered, but God gave the increase.”</a:t>
            </a:r>
            <a:endParaRPr sz="2200"/>
          </a:p>
          <a:p>
            <a:pPr lvl="0">
              <a:defRPr sz="1800"/>
            </a:pPr>
            <a:endParaRPr sz="2200"/>
          </a:p>
          <a:p>
            <a:pPr lvl="0">
              <a:defRPr sz="1800"/>
            </a:pPr>
            <a:r>
              <a:rPr sz="2200"/>
              <a:t>2nd truth: It is His church</a:t>
            </a:r>
            <a:endParaRPr sz="2200"/>
          </a:p>
          <a:p>
            <a:pPr lvl="0">
              <a:defRPr sz="1800"/>
            </a:pPr>
            <a:endParaRPr sz="2200"/>
          </a:p>
          <a:p>
            <a:pPr lvl="0">
              <a:defRPr sz="1800"/>
            </a:pPr>
            <a:r>
              <a:rPr sz="2200"/>
              <a:t>We forget that fact sometimes, don’t we?</a:t>
            </a:r>
            <a:endParaRPr sz="2200"/>
          </a:p>
          <a:p>
            <a:pPr lvl="0">
              <a:defRPr sz="1800"/>
            </a:pPr>
            <a:endParaRPr sz="2200"/>
          </a:p>
          <a:p>
            <a:pPr lvl="0">
              <a:defRPr sz="1800"/>
            </a:pPr>
            <a:r>
              <a:rPr sz="2200"/>
              <a:t>We find ourselves talking about our church and their church and this church and that church </a:t>
            </a:r>
            <a:endParaRPr sz="2200"/>
          </a:p>
          <a:p>
            <a:pPr lvl="0">
              <a:defRPr sz="1800"/>
            </a:pPr>
            <a:r>
              <a:rPr sz="2200"/>
              <a:t>	but if it’s THE CHURCH, it belongs to Jesus Christ.</a:t>
            </a:r>
            <a:endParaRPr sz="2200"/>
          </a:p>
          <a:p>
            <a:pPr lvl="0">
              <a:defRPr sz="1800"/>
            </a:pPr>
            <a:endParaRPr sz="2200"/>
          </a:p>
          <a:p>
            <a:pPr lvl="0">
              <a:defRPr sz="1800"/>
            </a:pPr>
            <a:r>
              <a:rPr sz="2200"/>
              <a:t>Jesus Christ is the one who paid the price for the church (ADVANCE SLIDE)</a:t>
            </a:r>
            <a:endParaRPr sz="2200"/>
          </a:p>
          <a:p>
            <a:pPr lvl="0">
              <a:defRPr sz="1800"/>
            </a:pPr>
            <a:r>
              <a:rPr sz="2200"/>
              <a:t> </a:t>
            </a:r>
            <a:endParaRPr sz="2200"/>
          </a:p>
          <a:p>
            <a:pPr lvl="0">
              <a:defRPr sz="1800"/>
            </a:pPr>
            <a:r>
              <a:rPr sz="2200"/>
              <a:t>Acts 20:28 (Paul meets with the Elders at the church in Ephesus)</a:t>
            </a:r>
            <a:endParaRPr sz="2200"/>
          </a:p>
          <a:p>
            <a:pPr lvl="0">
              <a:defRPr sz="1800"/>
            </a:pPr>
            <a:endParaRPr sz="2200"/>
          </a:p>
          <a:p>
            <a:pPr lvl="0">
              <a:defRPr sz="1800"/>
            </a:pPr>
            <a:r>
              <a:rPr sz="2200"/>
              <a:t>“Therefore take heed to yourselves and to all the flock, among which the Holy Spirit has made you overseers, to shepherd the church of God which He purchased with His own blood.”</a:t>
            </a:r>
            <a:endParaRPr sz="2200"/>
          </a:p>
          <a:p>
            <a:pPr lvl="0">
              <a:defRPr sz="1800"/>
            </a:pPr>
            <a:endParaRPr sz="2200"/>
          </a:p>
          <a:p>
            <a:pPr lvl="0">
              <a:defRPr sz="1800"/>
            </a:pPr>
            <a:r>
              <a:rPr sz="2200"/>
              <a:t>Those two great truths take a lot of pressure off of us.</a:t>
            </a:r>
            <a:endParaRPr sz="2200"/>
          </a:p>
          <a:p>
            <a:pPr lvl="0">
              <a:defRPr sz="1800"/>
            </a:pPr>
            <a:endParaRPr sz="2200"/>
          </a:p>
          <a:p>
            <a:pPr lvl="0">
              <a:defRPr sz="1800"/>
            </a:pPr>
            <a:r>
              <a:rPr sz="2200"/>
              <a:t>We wouldn’t know how to build a church if our very lives depended on it.</a:t>
            </a:r>
            <a:endParaRPr sz="2200"/>
          </a:p>
          <a:p>
            <a:pPr lvl="0">
              <a:defRPr sz="1800"/>
            </a:pPr>
            <a:endParaRPr sz="2200"/>
          </a:p>
          <a:p>
            <a:pPr lvl="0">
              <a:defRPr sz="1800"/>
            </a:pPr>
            <a:r>
              <a:rPr sz="2200"/>
              <a:t>Psalms127:1 teaches us – “Unless the LORD build the house, its builders labor in vain.”</a:t>
            </a:r>
            <a:endParaRPr sz="2200"/>
          </a:p>
          <a:p>
            <a:pPr lvl="0">
              <a:defRPr sz="1800"/>
            </a:pPr>
            <a:endParaRPr sz="2200"/>
          </a:p>
          <a:p>
            <a:pPr lvl="0">
              <a:defRPr sz="1800"/>
            </a:pPr>
            <a:r>
              <a:rPr sz="2200"/>
              <a:t>Jesus must be the one who builds the church.</a:t>
            </a:r>
            <a:endParaRPr sz="2200"/>
          </a:p>
          <a:p>
            <a:pPr lvl="0">
              <a:defRPr sz="1800"/>
            </a:pPr>
            <a:endParaRPr sz="2200"/>
          </a:p>
          <a:p>
            <a:pPr lvl="0">
              <a:defRPr sz="1800"/>
            </a:pPr>
            <a:r>
              <a:rPr sz="2200"/>
              <a:t>If Jesus doesn’t build the church, we’re all in trouble!</a:t>
            </a:r>
            <a:endParaRPr sz="2200"/>
          </a:p>
          <a:p>
            <a:pPr lvl="0">
              <a:defRPr sz="1800"/>
            </a:pPr>
            <a:endParaRPr sz="2200"/>
          </a:p>
          <a:p>
            <a:pPr lvl="0">
              <a:defRPr sz="1800"/>
            </a:pPr>
            <a:r>
              <a:rPr sz="2200"/>
              <a:t>(CHANGE SLIDE)</a:t>
            </a:r>
            <a:endParaRPr sz="2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ph type="sldImg"/>
          </p:nvPr>
        </p:nvSpPr>
        <p:spPr>
          <a:prstGeom prst="rect">
            <a:avLst/>
          </a:prstGeom>
        </p:spPr>
        <p:txBody>
          <a:bodyPr/>
          <a:lstStyle/>
          <a:p>
            <a:pPr lvl="0"/>
          </a:p>
        </p:txBody>
      </p:sp>
      <p:sp>
        <p:nvSpPr>
          <p:cNvPr id="113" name="Shape 113"/>
          <p:cNvSpPr/>
          <p:nvPr>
            <p:ph type="body" sz="quarter" idx="1"/>
          </p:nvPr>
        </p:nvSpPr>
        <p:spPr>
          <a:prstGeom prst="rect">
            <a:avLst/>
          </a:prstGeom>
        </p:spPr>
        <p:txBody>
          <a:bodyPr/>
          <a:lstStyle/>
          <a:p>
            <a:pPr lvl="0">
              <a:defRPr sz="1800"/>
            </a:pPr>
            <a:r>
              <a:rPr sz="2200"/>
              <a:t>The third reason for believing that the CONYERS CHURCH OF CHRIST can have a fantastic future: </a:t>
            </a:r>
            <a:endParaRPr sz="2200"/>
          </a:p>
          <a:p>
            <a:pPr lvl="0">
              <a:defRPr sz="1800"/>
            </a:pPr>
            <a:endParaRPr sz="2200"/>
          </a:p>
          <a:p>
            <a:pPr lvl="0">
              <a:defRPr sz="1800"/>
            </a:pPr>
            <a:r>
              <a:rPr sz="2200"/>
              <a:t>The Gates of Hades Will Not Prevail Against It.</a:t>
            </a:r>
            <a:endParaRPr sz="2200"/>
          </a:p>
          <a:p>
            <a:pPr lvl="0">
              <a:defRPr sz="1800"/>
            </a:pPr>
            <a:endParaRPr sz="2200"/>
          </a:p>
          <a:p>
            <a:pPr lvl="0">
              <a:defRPr sz="1800"/>
            </a:pPr>
            <a:r>
              <a:rPr sz="2200"/>
              <a:t>Jesus promised the He would always cause His church to 	triumph over Satan and his army.</a:t>
            </a:r>
            <a:endParaRPr sz="2200"/>
          </a:p>
          <a:p>
            <a:pPr lvl="0">
              <a:defRPr sz="1800"/>
            </a:pPr>
            <a:endParaRPr sz="2200"/>
          </a:p>
          <a:p>
            <a:pPr lvl="0">
              <a:defRPr sz="1800"/>
            </a:pPr>
            <a:r>
              <a:rPr sz="2200"/>
              <a:t>One other thing I want to point out from a particular phrase is Jesus’ statement:</a:t>
            </a:r>
            <a:endParaRPr sz="2200"/>
          </a:p>
          <a:p>
            <a:pPr lvl="0">
              <a:defRPr sz="1800"/>
            </a:pPr>
            <a:endParaRPr sz="2200"/>
          </a:p>
          <a:p>
            <a:pPr lvl="0">
              <a:defRPr sz="1800"/>
            </a:pPr>
            <a:r>
              <a:rPr sz="2200"/>
              <a:t>Some have confused the positioning of the church and the gates of Hades!</a:t>
            </a:r>
            <a:endParaRPr sz="2200"/>
          </a:p>
          <a:p>
            <a:pPr lvl="0">
              <a:defRPr sz="1800"/>
            </a:pPr>
            <a:endParaRPr sz="2200"/>
          </a:p>
          <a:p>
            <a:pPr lvl="0">
              <a:defRPr sz="1800"/>
            </a:pPr>
            <a:r>
              <a:rPr sz="2200"/>
              <a:t>I used to think this verse meant that the church was taking a defensive position against the onslaught of the gates of hades. (ADVANCE SLIDE)</a:t>
            </a:r>
            <a:endParaRPr sz="2200"/>
          </a:p>
          <a:p>
            <a:pPr lvl="0">
              <a:defRPr sz="1800"/>
            </a:pPr>
            <a:endParaRPr sz="2200"/>
          </a:p>
          <a:p>
            <a:pPr lvl="0">
              <a:defRPr sz="1800"/>
            </a:pPr>
            <a:r>
              <a:rPr sz="2200"/>
              <a:t>I finally realized a number of years ago that the church is not on the defensive but on the offensive.</a:t>
            </a:r>
            <a:endParaRPr sz="2200"/>
          </a:p>
          <a:p>
            <a:pPr lvl="0">
              <a:defRPr sz="1800"/>
            </a:pPr>
            <a:endParaRPr sz="2200"/>
          </a:p>
          <a:p>
            <a:pPr lvl="0">
              <a:defRPr sz="1800"/>
            </a:pPr>
            <a:r>
              <a:rPr sz="2200"/>
              <a:t>When you have a walled city, as in Biblical times, the gates were not primarily to let people in but to keep them out.</a:t>
            </a:r>
            <a:endParaRPr sz="2200"/>
          </a:p>
          <a:p>
            <a:pPr lvl="0">
              <a:defRPr sz="1800"/>
            </a:pPr>
            <a:endParaRPr sz="2200"/>
          </a:p>
          <a:p>
            <a:pPr lvl="0">
              <a:defRPr sz="1800"/>
            </a:pPr>
            <a:r>
              <a:rPr sz="2200"/>
              <a:t>Therefore, along with the walls, the gates were defensive, meaning the Gates of Hades are the defense for Satan.</a:t>
            </a:r>
            <a:endParaRPr sz="2200"/>
          </a:p>
          <a:p>
            <a:pPr lvl="0">
              <a:defRPr sz="1800"/>
            </a:pPr>
            <a:endParaRPr sz="2200"/>
          </a:p>
          <a:p>
            <a:pPr lvl="0">
              <a:defRPr sz="1800"/>
            </a:pPr>
            <a:r>
              <a:rPr sz="2200"/>
              <a:t>Jesus is telling us that it is the church that should be attacking the position held by the minions of hell and that in this attack, we will be one day guaranteed victory! (CHANGE SLIDE)</a:t>
            </a:r>
            <a:endParaRPr sz="2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Shape 117"/>
          <p:cNvSpPr/>
          <p:nvPr>
            <p:ph type="sldImg"/>
          </p:nvPr>
        </p:nvSpPr>
        <p:spPr>
          <a:prstGeom prst="rect">
            <a:avLst/>
          </a:prstGeom>
        </p:spPr>
        <p:txBody>
          <a:bodyPr/>
          <a:lstStyle/>
          <a:p>
            <a:pPr lvl="0"/>
          </a:p>
        </p:txBody>
      </p:sp>
      <p:sp>
        <p:nvSpPr>
          <p:cNvPr id="118" name="Shape 118"/>
          <p:cNvSpPr/>
          <p:nvPr>
            <p:ph type="body" sz="quarter" idx="1"/>
          </p:nvPr>
        </p:nvSpPr>
        <p:spPr>
          <a:prstGeom prst="rect">
            <a:avLst/>
          </a:prstGeom>
        </p:spPr>
        <p:txBody>
          <a:bodyPr/>
          <a:lstStyle/>
          <a:p>
            <a:pPr lvl="0">
              <a:defRPr sz="1800"/>
            </a:pPr>
            <a:r>
              <a:rPr sz="2200"/>
              <a:t>HOW THE CONYERS CHURCH OF CHRIST CAN GUARANTEE A GREAT FUTURE</a:t>
            </a:r>
            <a:endParaRPr sz="2200"/>
          </a:p>
          <a:p>
            <a:pPr lvl="0">
              <a:defRPr sz="1800"/>
            </a:pPr>
            <a:endParaRPr sz="2200"/>
          </a:p>
          <a:p>
            <a:pPr lvl="0">
              <a:defRPr sz="1800"/>
            </a:pPr>
            <a:r>
              <a:rPr sz="2200"/>
              <a:t>There are 6 that I want to touch on!</a:t>
            </a:r>
            <a:endParaRPr sz="2200"/>
          </a:p>
          <a:p>
            <a:pPr lvl="0">
              <a:defRPr sz="1800"/>
            </a:pPr>
            <a:endParaRPr sz="2200"/>
          </a:p>
          <a:p>
            <a:pPr lvl="0">
              <a:defRPr sz="1800"/>
            </a:pPr>
            <a:r>
              <a:rPr sz="2200"/>
              <a:t>1. Keep the main thing the main thing!</a:t>
            </a:r>
            <a:endParaRPr sz="2200"/>
          </a:p>
          <a:p>
            <a:pPr lvl="0">
              <a:defRPr sz="1800"/>
            </a:pPr>
            <a:endParaRPr sz="2200"/>
          </a:p>
          <a:p>
            <a:pPr lvl="0">
              <a:defRPr sz="1800"/>
            </a:pPr>
            <a:r>
              <a:rPr sz="2200"/>
              <a:t>The mission statement of THE CONYERS CHURCH OF CHRIST is: </a:t>
            </a:r>
            <a:endParaRPr sz="2200"/>
          </a:p>
          <a:p>
            <a:pPr lvl="0">
              <a:defRPr sz="1800"/>
            </a:pPr>
            <a:endParaRPr sz="2200"/>
          </a:p>
          <a:p>
            <a:pPr lvl="0">
              <a:defRPr sz="1800"/>
            </a:pPr>
            <a:r>
              <a:rPr sz="2200"/>
              <a:t>“to get each and every person in the congregation , our families, our friends, and as many other people as possible to Heaven!”</a:t>
            </a:r>
            <a:endParaRPr sz="2200"/>
          </a:p>
          <a:p>
            <a:pPr lvl="0">
              <a:defRPr sz="1800"/>
            </a:pPr>
            <a:endParaRPr sz="2200"/>
          </a:p>
          <a:p>
            <a:pPr lvl="0">
              <a:defRPr sz="1800"/>
            </a:pPr>
            <a:r>
              <a:rPr sz="2200"/>
              <a:t>How many of you know that mission statement?</a:t>
            </a:r>
            <a:endParaRPr sz="2200"/>
          </a:p>
          <a:p>
            <a:pPr lvl="0">
              <a:defRPr sz="1800"/>
            </a:pPr>
            <a:endParaRPr sz="2200"/>
          </a:p>
          <a:p>
            <a:pPr lvl="0">
              <a:defRPr sz="1800"/>
            </a:pPr>
            <a:r>
              <a:rPr sz="2200"/>
              <a:t>If I asked you to repeat it back to me, how many of you could?</a:t>
            </a:r>
            <a:endParaRPr sz="2200"/>
          </a:p>
          <a:p>
            <a:pPr lvl="0">
              <a:defRPr sz="1800"/>
            </a:pPr>
            <a:endParaRPr sz="2200"/>
          </a:p>
          <a:p>
            <a:pPr lvl="0">
              <a:defRPr sz="1800"/>
            </a:pPr>
            <a:r>
              <a:rPr sz="2200"/>
              <a:t>I want to challenge everyone in this congregation to memorize this mission statement.  If you are visiting today with us, and you don’t know your congregation’s mission statement, ask your elders and then memorize it and challenge your brothers and sisters.</a:t>
            </a:r>
            <a:endParaRPr sz="2200"/>
          </a:p>
          <a:p>
            <a:pPr lvl="0">
              <a:defRPr sz="1800"/>
            </a:pPr>
            <a:endParaRPr sz="2200"/>
          </a:p>
          <a:p>
            <a:pPr lvl="0">
              <a:defRPr sz="1800"/>
            </a:pPr>
            <a:r>
              <a:rPr sz="2200"/>
              <a:t>I believe Rick Warren’s statement is true: </a:t>
            </a:r>
            <a:endParaRPr sz="2200"/>
          </a:p>
          <a:p>
            <a:pPr lvl="0">
              <a:defRPr sz="1800"/>
            </a:pPr>
            <a:endParaRPr sz="2200"/>
          </a:p>
          <a:p>
            <a:pPr lvl="0">
              <a:defRPr sz="1800"/>
            </a:pPr>
            <a:r>
              <a:rPr sz="2200"/>
              <a:t>“A great commitment to the Great Commandments and the Great Commission will produce a great church.”</a:t>
            </a:r>
            <a:endParaRPr sz="2200"/>
          </a:p>
          <a:p>
            <a:pPr lvl="0">
              <a:defRPr sz="1800"/>
            </a:pPr>
            <a:endParaRPr sz="2200"/>
          </a:p>
          <a:p>
            <a:pPr lvl="0">
              <a:defRPr sz="1800"/>
            </a:pPr>
            <a:r>
              <a:rPr sz="2200"/>
              <a:t>The Great Commandments: love God with all your heart, your soul, and your mind and love neighbor as yourself!</a:t>
            </a:r>
            <a:endParaRPr sz="2200"/>
          </a:p>
          <a:p>
            <a:pPr lvl="0">
              <a:defRPr sz="1800"/>
            </a:pPr>
            <a:endParaRPr sz="2200"/>
          </a:p>
          <a:p>
            <a:pPr lvl="0">
              <a:defRPr sz="1800"/>
            </a:pPr>
            <a:r>
              <a:rPr sz="2200"/>
              <a:t>The Great Commission: seeking to make others disciples of Jesus Christ through baptism and teaching.</a:t>
            </a:r>
            <a:endParaRPr sz="2200"/>
          </a:p>
          <a:p>
            <a:pPr lvl="0">
              <a:defRPr sz="1800"/>
            </a:pPr>
            <a:endParaRPr sz="2200"/>
          </a:p>
          <a:p>
            <a:pPr lvl="0">
              <a:defRPr sz="1800"/>
            </a:pPr>
            <a:r>
              <a:rPr sz="2200"/>
              <a:t>According to latest statistics, 52.9% of Rockdale Co., 59.6% 	of Newton Co. and 64.8% of DeKalb Co.  claims no religious affiliation</a:t>
            </a:r>
            <a:endParaRPr sz="2200"/>
          </a:p>
          <a:p>
            <a:pPr lvl="0">
              <a:defRPr sz="1800"/>
            </a:pPr>
            <a:endParaRPr sz="2200"/>
          </a:p>
          <a:p>
            <a:pPr lvl="0">
              <a:defRPr sz="1800"/>
            </a:pPr>
            <a:r>
              <a:rPr sz="2200"/>
              <a:t>In the three counties, the population is 894,414; 63% or 564,090 souls claim no religious affiliation.</a:t>
            </a:r>
            <a:endParaRPr sz="2200"/>
          </a:p>
          <a:p>
            <a:pPr lvl="0">
              <a:defRPr sz="1800"/>
            </a:pPr>
            <a:endParaRPr sz="2200"/>
          </a:p>
          <a:p>
            <a:pPr lvl="0">
              <a:defRPr sz="1800"/>
            </a:pPr>
            <a:r>
              <a:rPr sz="2200"/>
              <a:t>Matthew 9:36 - 38:</a:t>
            </a:r>
            <a:endParaRPr sz="2200"/>
          </a:p>
          <a:p>
            <a:pPr lvl="0">
              <a:defRPr sz="1800"/>
            </a:pPr>
            <a:endParaRPr sz="2200"/>
          </a:p>
          <a:p>
            <a:pPr lvl="0">
              <a:defRPr sz="1800"/>
            </a:pPr>
            <a:r>
              <a:rPr sz="2200"/>
              <a:t>But when He saw the multitudes, He was moved with compassion for them, because they were weary and scattered, like sheep having no shepherd.  Then He said to His disciples, “The harvest truly is plentiful, but the laborers are few.  Therefore pray the Lord of the harvest to send out laborers into His harvest.”</a:t>
            </a:r>
            <a:endParaRPr sz="2200"/>
          </a:p>
          <a:p>
            <a:pPr lvl="0">
              <a:defRPr sz="1800"/>
            </a:pPr>
            <a:endParaRPr sz="2200"/>
          </a:p>
          <a:p>
            <a:pPr lvl="0">
              <a:defRPr sz="1800"/>
            </a:pPr>
            <a:r>
              <a:rPr sz="2200"/>
              <a:t>Don’t get sidetracked into thinking we’re doing what God wants us to do by just preserving certain traditions or by just attending church.</a:t>
            </a:r>
            <a:endParaRPr sz="2200"/>
          </a:p>
          <a:p>
            <a:pPr lvl="0">
              <a:defRPr sz="1800"/>
            </a:pPr>
            <a:endParaRPr sz="2200"/>
          </a:p>
          <a:p>
            <a:pPr lvl="0">
              <a:defRPr sz="1800"/>
            </a:pPr>
            <a:r>
              <a:rPr sz="2200"/>
              <a:t>Keep the main thing the main thing</a:t>
            </a:r>
            <a:endParaRPr sz="2200"/>
          </a:p>
          <a:p>
            <a:pPr lvl="0">
              <a:defRPr sz="1800"/>
            </a:pPr>
            <a:r>
              <a:rPr sz="2200"/>
              <a:t>Everything else is trivial!  (ADVANCE SLIDE)</a:t>
            </a:r>
            <a:endParaRPr sz="2200"/>
          </a:p>
          <a:p>
            <a:pPr lvl="0">
              <a:defRPr sz="1800"/>
            </a:pPr>
            <a:endParaRPr sz="2200"/>
          </a:p>
          <a:p>
            <a:pPr lvl="0">
              <a:defRPr sz="1800"/>
            </a:pPr>
            <a:endParaRPr sz="2200"/>
          </a:p>
          <a:p>
            <a:pPr lvl="0">
              <a:defRPr sz="1800"/>
            </a:pPr>
            <a:r>
              <a:rPr sz="2200"/>
              <a:t>2. Always let the Bible be your guide and rule of practice in everything</a:t>
            </a:r>
            <a:endParaRPr sz="2200"/>
          </a:p>
          <a:p>
            <a:pPr lvl="0">
              <a:defRPr sz="1800"/>
            </a:pPr>
            <a:endParaRPr sz="2200"/>
          </a:p>
          <a:p>
            <a:pPr lvl="0">
              <a:defRPr sz="1800"/>
            </a:pPr>
            <a:r>
              <a:rPr sz="2200"/>
              <a:t>The early Restoration Movement people were known as “people of the book”</a:t>
            </a:r>
            <a:endParaRPr sz="2200"/>
          </a:p>
          <a:p>
            <a:pPr lvl="0">
              <a:defRPr sz="1800"/>
            </a:pPr>
            <a:endParaRPr sz="2200"/>
          </a:p>
          <a:p>
            <a:pPr lvl="0">
              <a:defRPr sz="1800"/>
            </a:pPr>
            <a:r>
              <a:rPr sz="2200"/>
              <a:t>One of their teaching statements put it this way: “Where the Bible speaks, we speak. Where the Bible is silent, we are silent.”</a:t>
            </a:r>
            <a:endParaRPr sz="2200"/>
          </a:p>
          <a:p>
            <a:pPr lvl="0">
              <a:defRPr sz="1800"/>
            </a:pPr>
            <a:endParaRPr sz="2200"/>
          </a:p>
          <a:p>
            <a:pPr lvl="0">
              <a:defRPr sz="1800"/>
            </a:pPr>
            <a:r>
              <a:rPr sz="2200"/>
              <a:t>Hebrews 4:12 - “For the word of God is living and powerful, and sharper than any two--edged sword, piercing even to the division of soul and spirit, and of joints and marrow, and judges the thoughts and attitudes of the heart.  (ADVANCE SLIDE)</a:t>
            </a:r>
            <a:endParaRPr sz="2200"/>
          </a:p>
          <a:p>
            <a:pPr lvl="0">
              <a:defRPr sz="1800"/>
            </a:pPr>
            <a:endParaRPr sz="2200"/>
          </a:p>
          <a:p>
            <a:pPr lvl="0">
              <a:defRPr sz="1800"/>
            </a:pPr>
            <a:r>
              <a:rPr sz="2200"/>
              <a:t>Tonto and the Lone Ranger were riding through a canyon together when all of a sudden both sides of the canyon walls were filled with Native American warrior on horses, dressed for battle. The Lone Ranger turned to Tonto and asked, “What are we going to do?” Tonto replied, “What you mean by ‘we’ Kemosabe?”</a:t>
            </a:r>
            <a:endParaRPr sz="2200"/>
          </a:p>
          <a:p>
            <a:pPr lvl="0">
              <a:defRPr sz="1800"/>
            </a:pPr>
            <a:endParaRPr sz="2200"/>
          </a:p>
          <a:p>
            <a:pPr lvl="0">
              <a:defRPr sz="1800"/>
            </a:pPr>
            <a:r>
              <a:rPr sz="2200"/>
              <a:t>3. Protect the unity of this congregation vigorously!</a:t>
            </a:r>
            <a:endParaRPr sz="2200"/>
          </a:p>
          <a:p>
            <a:pPr lvl="0">
              <a:defRPr sz="1800"/>
            </a:pPr>
            <a:endParaRPr sz="2200"/>
          </a:p>
          <a:p>
            <a:pPr lvl="0">
              <a:defRPr sz="1800"/>
            </a:pPr>
            <a:r>
              <a:rPr sz="2200"/>
              <a:t>Listen to some of the “one another” passages in the N.T.:</a:t>
            </a:r>
            <a:endParaRPr sz="2200"/>
          </a:p>
          <a:p>
            <a:pPr lvl="0">
              <a:defRPr sz="1800"/>
            </a:pPr>
            <a:endParaRPr sz="2200"/>
          </a:p>
          <a:p>
            <a:pPr lvl="0">
              <a:defRPr sz="1800"/>
            </a:pPr>
            <a:r>
              <a:rPr sz="2200"/>
              <a:t>Romans 12:10 - “Be kindly affectionate to one another…” “…in honer giving preference to one another;”</a:t>
            </a:r>
            <a:endParaRPr sz="2200"/>
          </a:p>
          <a:p>
            <a:pPr lvl="0">
              <a:defRPr sz="1800"/>
            </a:pPr>
            <a:r>
              <a:rPr sz="2200"/>
              <a:t>Romans 12:16 – “Be of the same mind toward one another.”</a:t>
            </a:r>
            <a:endParaRPr sz="2200"/>
          </a:p>
          <a:p>
            <a:pPr lvl="0">
              <a:defRPr sz="1800"/>
            </a:pPr>
            <a:r>
              <a:rPr sz="2200"/>
              <a:t>Galatians 5:13 – “Serve one another”</a:t>
            </a:r>
            <a:endParaRPr sz="2200"/>
          </a:p>
          <a:p>
            <a:pPr lvl="0">
              <a:defRPr sz="1800"/>
            </a:pPr>
            <a:r>
              <a:rPr sz="2200"/>
              <a:t>Ephesians 4:32 – “Be kind to one another, tenderhearted, forgiving one another,…”</a:t>
            </a:r>
            <a:endParaRPr sz="2200"/>
          </a:p>
          <a:p>
            <a:pPr lvl="0">
              <a:defRPr sz="1800"/>
            </a:pPr>
            <a:endParaRPr sz="2200"/>
          </a:p>
          <a:p>
            <a:pPr lvl="0">
              <a:defRPr sz="1800"/>
            </a:pPr>
            <a:r>
              <a:rPr sz="2200"/>
              <a:t>This is just a partial listing but do you get the idea that unity is important? (ADVANCE SLIDE)</a:t>
            </a:r>
            <a:endParaRPr sz="2200"/>
          </a:p>
          <a:p>
            <a:pPr lvl="0">
              <a:defRPr sz="1800"/>
            </a:pPr>
            <a:endParaRPr sz="2200"/>
          </a:p>
          <a:p>
            <a:pPr lvl="0">
              <a:defRPr sz="1800"/>
            </a:pPr>
            <a:r>
              <a:rPr sz="2200"/>
              <a:t>4. Realize that repentance is not just for non-Christians!</a:t>
            </a:r>
            <a:endParaRPr sz="2200"/>
          </a:p>
          <a:p>
            <a:pPr lvl="0">
              <a:defRPr sz="1800"/>
            </a:pPr>
            <a:endParaRPr sz="2200"/>
          </a:p>
          <a:p>
            <a:pPr lvl="0">
              <a:defRPr sz="1800"/>
            </a:pPr>
            <a:r>
              <a:rPr sz="2200"/>
              <a:t>We must understand that if we want God to bless this congregation we have to diligently search your own life and see if there is anything in your own actions or attitudes that God needs to change.</a:t>
            </a:r>
            <a:endParaRPr sz="2200"/>
          </a:p>
          <a:p>
            <a:pPr lvl="0">
              <a:defRPr sz="1800"/>
            </a:pPr>
            <a:endParaRPr sz="2200"/>
          </a:p>
          <a:p>
            <a:pPr lvl="0">
              <a:defRPr sz="1800"/>
            </a:pPr>
            <a:r>
              <a:rPr sz="2200"/>
              <a:t>Psalms 139:23-24 – “Search me, O God, and know my heart; try me and know my anxious thoughts. See if there is any wicked way in me, and lead me in the way everlasting.” </a:t>
            </a:r>
            <a:endParaRPr sz="2200"/>
          </a:p>
          <a:p>
            <a:pPr lvl="0">
              <a:defRPr sz="1800"/>
            </a:pPr>
            <a:r>
              <a:rPr sz="2200"/>
              <a:t>(ADVANCE SLIDE)</a:t>
            </a:r>
            <a:endParaRPr sz="2200"/>
          </a:p>
          <a:p>
            <a:pPr lvl="0">
              <a:defRPr sz="1800"/>
            </a:pPr>
            <a:endParaRPr sz="2200"/>
          </a:p>
          <a:p>
            <a:pPr lvl="0">
              <a:defRPr sz="1800"/>
            </a:pPr>
            <a:r>
              <a:rPr sz="2200"/>
              <a:t>5. Offer forgiveness freely to any you feel have wronged you!</a:t>
            </a:r>
            <a:endParaRPr sz="2200"/>
          </a:p>
          <a:p>
            <a:pPr lvl="0">
              <a:defRPr sz="1800"/>
            </a:pPr>
            <a:endParaRPr sz="2200"/>
          </a:p>
          <a:p>
            <a:pPr lvl="0">
              <a:defRPr sz="1800"/>
            </a:pPr>
            <a:r>
              <a:rPr sz="2200"/>
              <a:t>An unforgiving heart is a barrier between us and God.</a:t>
            </a:r>
            <a:endParaRPr sz="2200"/>
          </a:p>
          <a:p>
            <a:pPr lvl="0">
              <a:defRPr sz="1800"/>
            </a:pPr>
            <a:endParaRPr sz="2200"/>
          </a:p>
          <a:p>
            <a:pPr lvl="0">
              <a:defRPr sz="1800"/>
            </a:pPr>
            <a:r>
              <a:rPr sz="2200"/>
              <a:t>Matthew 6:12 – Jesus says in THE MODEL Prayer “and forgive us our debts as we forgive our debtors.”</a:t>
            </a:r>
            <a:endParaRPr sz="2200"/>
          </a:p>
          <a:p>
            <a:pPr lvl="0">
              <a:defRPr sz="1800"/>
            </a:pPr>
            <a:endParaRPr sz="2200"/>
          </a:p>
          <a:p>
            <a:pPr lvl="0">
              <a:defRPr sz="1800"/>
            </a:pPr>
            <a:r>
              <a:rPr sz="2200"/>
              <a:t>We have to understand that if we want God’s blessing on this congregation, we need to 		understand that God will not bless a place that claims to belong to Him if it is not a place of forgiven people who freely offer forgiveness to others. (ADVANCE SLIDE)</a:t>
            </a:r>
            <a:endParaRPr sz="2200"/>
          </a:p>
          <a:p>
            <a:pPr lvl="0">
              <a:defRPr sz="1800"/>
            </a:pPr>
            <a:endParaRPr sz="2200"/>
          </a:p>
          <a:p>
            <a:pPr lvl="0">
              <a:defRPr sz="1800"/>
            </a:pPr>
            <a:r>
              <a:rPr sz="2200"/>
              <a:t>6. Focus on being a people of faith!</a:t>
            </a:r>
            <a:endParaRPr sz="2200"/>
          </a:p>
          <a:p>
            <a:pPr lvl="0">
              <a:defRPr sz="1800"/>
            </a:pPr>
            <a:endParaRPr sz="2200"/>
          </a:p>
          <a:p>
            <a:pPr lvl="0">
              <a:defRPr sz="1800"/>
            </a:pPr>
            <a:r>
              <a:rPr sz="2200"/>
              <a:t>2 Corinthians 5:7 – “We walk by faith, not by sight.”</a:t>
            </a:r>
            <a:endParaRPr sz="2200"/>
          </a:p>
          <a:p>
            <a:pPr lvl="0">
              <a:defRPr sz="1800"/>
            </a:pPr>
            <a:endParaRPr sz="2200"/>
          </a:p>
          <a:p>
            <a:pPr lvl="0">
              <a:defRPr sz="1800"/>
            </a:pPr>
            <a:r>
              <a:rPr sz="2200"/>
              <a:t>Don’t ever think there is anything too big or too overwhelming to accomplish.</a:t>
            </a:r>
            <a:endParaRPr sz="2200"/>
          </a:p>
          <a:p>
            <a:pPr lvl="0">
              <a:defRPr sz="1800"/>
            </a:pPr>
            <a:endParaRPr sz="2200"/>
          </a:p>
          <a:p>
            <a:pPr lvl="0">
              <a:defRPr sz="1800"/>
            </a:pPr>
            <a:r>
              <a:rPr sz="2200"/>
              <a:t>A primary principle in scripture: With man this is impossible but with God all things are possible.</a:t>
            </a:r>
            <a:endParaRPr sz="2200"/>
          </a:p>
          <a:p>
            <a:pPr lvl="0">
              <a:defRPr sz="1800"/>
            </a:pPr>
            <a:endParaRPr sz="2200"/>
          </a:p>
          <a:p>
            <a:pPr lvl="0">
              <a:defRPr sz="1800"/>
            </a:pPr>
            <a:r>
              <a:rPr sz="2200"/>
              <a:t>(CHANGE SLIDE)</a:t>
            </a:r>
            <a:endParaRPr sz="2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sldImg"/>
          </p:nvPr>
        </p:nvSpPr>
        <p:spPr>
          <a:prstGeom prst="rect">
            <a:avLst/>
          </a:prstGeom>
        </p:spPr>
        <p:txBody>
          <a:bodyPr/>
          <a:lstStyle/>
          <a:p>
            <a:pPr lvl="0"/>
          </a:p>
        </p:txBody>
      </p:sp>
      <p:sp>
        <p:nvSpPr>
          <p:cNvPr id="123" name="Shape 123"/>
          <p:cNvSpPr/>
          <p:nvPr>
            <p:ph type="body" sz="quarter" idx="1"/>
          </p:nvPr>
        </p:nvSpPr>
        <p:spPr>
          <a:prstGeom prst="rect">
            <a:avLst/>
          </a:prstGeom>
        </p:spPr>
        <p:txBody>
          <a:bodyPr/>
          <a:lstStyle/>
          <a:p>
            <a:pPr lvl="0">
              <a:defRPr sz="1800"/>
            </a:pPr>
            <a:r>
              <a:rPr sz="2200"/>
              <a:t>CONCLUSION: A lot has happened during the history of the CONYERS CHURCH OF CHRIST</a:t>
            </a:r>
            <a:endParaRPr sz="2200"/>
          </a:p>
          <a:p>
            <a:pPr lvl="0">
              <a:defRPr sz="1800"/>
            </a:pPr>
            <a:endParaRPr sz="2200"/>
          </a:p>
          <a:p>
            <a:pPr lvl="0">
              <a:defRPr sz="1800"/>
            </a:pPr>
            <a:r>
              <a:rPr sz="2200"/>
              <a:t>This congregation started in 1967 on Green Street in a small house.  48 years later, we are here.  There is almost 50 years of history to talk about in just this congregation alone.</a:t>
            </a:r>
            <a:endParaRPr sz="2200"/>
          </a:p>
          <a:p>
            <a:pPr lvl="0">
              <a:defRPr sz="1800"/>
            </a:pPr>
            <a:endParaRPr sz="2200"/>
          </a:p>
          <a:p>
            <a:pPr lvl="0">
              <a:defRPr sz="1800"/>
            </a:pPr>
            <a:r>
              <a:rPr sz="2200"/>
              <a:t>A whole lot more can happen between now and whatever time God gives for us on this earth.</a:t>
            </a:r>
            <a:endParaRPr sz="2200"/>
          </a:p>
          <a:p>
            <a:pPr lvl="0">
              <a:defRPr sz="1800"/>
            </a:pPr>
            <a:endParaRPr sz="2200"/>
          </a:p>
          <a:p>
            <a:pPr lvl="0">
              <a:defRPr sz="1800"/>
            </a:pPr>
            <a:r>
              <a:rPr sz="2200"/>
              <a:t>If the CONYERS CHURCH OF CHRIST will just follow Jesus Christ and be faithful to Him, she is guaranteed to have a fantastic future!</a:t>
            </a:r>
            <a:endParaRPr sz="2200"/>
          </a:p>
          <a:p>
            <a:pPr lvl="0">
              <a:defRPr sz="1800"/>
            </a:pPr>
            <a:endParaRPr sz="2200"/>
          </a:p>
          <a:p>
            <a:pPr lvl="0">
              <a:defRPr sz="1800"/>
            </a:pPr>
            <a:r>
              <a:rPr sz="2200"/>
              <a:t>Alfred Nobel, a Swedish chemist, made his fortune by inventing powerful explosives and licensing the formula to governments to make weapons. </a:t>
            </a:r>
            <a:endParaRPr sz="2200"/>
          </a:p>
          <a:p>
            <a:pPr lvl="0">
              <a:defRPr sz="1800"/>
            </a:pPr>
            <a:endParaRPr sz="2200"/>
          </a:p>
          <a:p>
            <a:pPr lvl="0">
              <a:defRPr sz="1800"/>
            </a:pPr>
            <a:r>
              <a:rPr sz="2200"/>
              <a:t>One day Nobel’s brother died, and a newspaper by accident printed an obituary for Alfred instead of the deceased.</a:t>
            </a:r>
            <a:endParaRPr sz="2200"/>
          </a:p>
          <a:p>
            <a:pPr lvl="0">
              <a:defRPr sz="1800"/>
            </a:pPr>
            <a:endParaRPr sz="2200"/>
          </a:p>
          <a:p>
            <a:pPr lvl="0">
              <a:defRPr sz="1800"/>
            </a:pPr>
            <a:r>
              <a:rPr sz="2200"/>
              <a:t>It identified him as the inventor of dynamite who made a fortune by enabling armies to achieve new levels of mass destruction. </a:t>
            </a:r>
            <a:endParaRPr sz="2200"/>
          </a:p>
          <a:p>
            <a:pPr lvl="0">
              <a:defRPr sz="1800"/>
            </a:pPr>
            <a:endParaRPr sz="2200"/>
          </a:p>
          <a:p>
            <a:pPr lvl="0">
              <a:defRPr sz="1800"/>
            </a:pPr>
            <a:r>
              <a:rPr sz="2200"/>
              <a:t>He had the unique opportunity to read his own obituary and to see how he would be remembered. </a:t>
            </a:r>
            <a:endParaRPr sz="2200"/>
          </a:p>
          <a:p>
            <a:pPr lvl="0">
              <a:defRPr sz="1800"/>
            </a:pPr>
            <a:endParaRPr sz="2200"/>
          </a:p>
          <a:p>
            <a:pPr lvl="0">
              <a:defRPr sz="1800"/>
            </a:pPr>
            <a:r>
              <a:rPr sz="2200"/>
              <a:t>He was shocked to think that this was all his life would add up to: </a:t>
            </a:r>
            <a:endParaRPr sz="2200"/>
          </a:p>
          <a:p>
            <a:pPr lvl="0">
              <a:defRPr sz="1800"/>
            </a:pPr>
            <a:r>
              <a:rPr sz="2200"/>
              <a:t>he would be remembered as a merchant of death and destruction.</a:t>
            </a:r>
            <a:endParaRPr sz="2200"/>
          </a:p>
          <a:p>
            <a:pPr lvl="0">
              <a:defRPr sz="1800"/>
            </a:pPr>
            <a:endParaRPr sz="2200"/>
          </a:p>
          <a:p>
            <a:pPr lvl="0">
              <a:defRPr sz="1800"/>
            </a:pPr>
            <a:r>
              <a:rPr sz="2200"/>
              <a:t>So he took his fortune and established the Nobel Peace Prize; considered to be the supreme award given to those who have made an exceptional contribution to the betterment of the world. </a:t>
            </a:r>
            <a:endParaRPr sz="2200"/>
          </a:p>
          <a:p>
            <a:pPr lvl="0">
              <a:defRPr sz="1800"/>
            </a:pPr>
            <a:endParaRPr sz="2200"/>
          </a:p>
          <a:p>
            <a:pPr lvl="0">
              <a:defRPr sz="1800"/>
            </a:pPr>
            <a:r>
              <a:rPr sz="2200"/>
              <a:t>He also established other Nobel prizes that are given to those who have made outstanding contributions in the arts and sciences.  </a:t>
            </a:r>
            <a:endParaRPr sz="2200"/>
          </a:p>
          <a:p>
            <a:pPr lvl="0">
              <a:defRPr sz="1800"/>
            </a:pPr>
            <a:endParaRPr sz="2200"/>
          </a:p>
          <a:p>
            <a:pPr lvl="0">
              <a:defRPr sz="1800"/>
            </a:pPr>
            <a:r>
              <a:rPr sz="2200"/>
              <a:t>He took his money and established a legacy: giving awards for accomplishments contributing to life rather than death. </a:t>
            </a:r>
            <a:endParaRPr sz="2200"/>
          </a:p>
          <a:p>
            <a:pPr lvl="0">
              <a:defRPr sz="1800"/>
            </a:pPr>
            <a:endParaRPr sz="2200"/>
          </a:p>
          <a:p>
            <a:pPr lvl="0">
              <a:defRPr sz="1800"/>
            </a:pPr>
            <a:r>
              <a:rPr sz="2200"/>
              <a:t>And today, indeed Alfred Nobel is remembered for his contribution to peace and human achievement – not explosives. (ADVANCE SLIDE)</a:t>
            </a:r>
            <a:endParaRPr sz="2200"/>
          </a:p>
          <a:p>
            <a:pPr lvl="0">
              <a:defRPr sz="1800"/>
            </a:pPr>
            <a:endParaRPr sz="2200"/>
          </a:p>
          <a:p>
            <a:pPr lvl="0">
              <a:defRPr sz="1800"/>
            </a:pPr>
            <a:r>
              <a:rPr sz="2200"/>
              <a:t>How about you? What does your future hold?</a:t>
            </a:r>
            <a:endParaRPr sz="2200"/>
          </a:p>
          <a:p>
            <a:pPr lvl="0">
              <a:defRPr sz="1800"/>
            </a:pPr>
            <a:endParaRPr sz="2200"/>
          </a:p>
          <a:p>
            <a:pPr lvl="0">
              <a:defRPr sz="1800"/>
            </a:pPr>
            <a:r>
              <a:rPr sz="2200"/>
              <a:t>Are you sure about where you will spend eternity? </a:t>
            </a:r>
            <a:endParaRPr sz="2200"/>
          </a:p>
          <a:p>
            <a:pPr lvl="0">
              <a:defRPr sz="1800"/>
            </a:pPr>
            <a:endParaRPr sz="2200"/>
          </a:p>
          <a:p>
            <a:pPr lvl="0">
              <a:defRPr sz="1800"/>
            </a:pPr>
            <a:r>
              <a:rPr sz="2200"/>
              <a:t>--The only guarantee of eternity in heaven is a real relationship with Jesus Christ</a:t>
            </a:r>
            <a:endParaRPr sz="2200"/>
          </a:p>
          <a:p>
            <a:pPr lvl="0">
              <a:defRPr sz="1800"/>
            </a:pPr>
            <a:endParaRPr sz="2200"/>
          </a:p>
          <a:p>
            <a:pPr lvl="0">
              <a:defRPr sz="1800"/>
            </a:pPr>
            <a:r>
              <a:rPr sz="2200"/>
              <a:t>What must you do?</a:t>
            </a:r>
            <a:endParaRPr sz="2200"/>
          </a:p>
          <a:p>
            <a:pPr lvl="0">
              <a:defRPr sz="1800"/>
            </a:pPr>
            <a:endParaRPr sz="2200"/>
          </a:p>
          <a:p>
            <a:pPr lvl="0">
              <a:defRPr sz="1800"/>
            </a:pPr>
            <a:r>
              <a:rPr sz="2200"/>
              <a:t>Roman 10:17 - Establish your faith by hearing which is from the word of God</a:t>
            </a:r>
            <a:endParaRPr sz="2200"/>
          </a:p>
          <a:p>
            <a:pPr lvl="0">
              <a:defRPr sz="1800"/>
            </a:pPr>
            <a:r>
              <a:rPr sz="2200"/>
              <a:t>Hebrews 11:8 - Now that you have heard; Believe the Word of God as Abraham did</a:t>
            </a:r>
            <a:endParaRPr sz="2200"/>
          </a:p>
          <a:p>
            <a:pPr lvl="0">
              <a:defRPr sz="1800"/>
            </a:pPr>
            <a:r>
              <a:rPr sz="2200"/>
              <a:t>Acts 17:30 - Obey God’s command for all to repent.</a:t>
            </a:r>
            <a:endParaRPr sz="2200"/>
          </a:p>
          <a:p>
            <a:pPr lvl="0">
              <a:defRPr sz="1800"/>
            </a:pPr>
            <a:r>
              <a:rPr sz="2200"/>
              <a:t>Luke 12:8 - Willingly Confess Jesus a the Son of God</a:t>
            </a:r>
            <a:endParaRPr sz="2200"/>
          </a:p>
          <a:p>
            <a:pPr lvl="0">
              <a:defRPr sz="1800"/>
            </a:pPr>
            <a:r>
              <a:rPr sz="2200"/>
              <a:t>Acts 2:38 - Be baptized in the name of Jesus Christ for the remission of sins.</a:t>
            </a:r>
            <a:endParaRPr sz="2200"/>
          </a:p>
          <a:p>
            <a:pPr lvl="0">
              <a:defRPr sz="1800"/>
            </a:pPr>
            <a:endParaRPr sz="2200"/>
          </a:p>
          <a:p>
            <a:pPr lvl="0">
              <a:defRPr sz="1800"/>
            </a:pPr>
            <a:r>
              <a:rPr sz="2200"/>
              <a:t>Like Alfred Nobel, you have the opportunity to change your future if it’s going in the wrong direction.</a:t>
            </a:r>
            <a:endParaRPr sz="2200"/>
          </a:p>
          <a:p>
            <a:pPr lvl="0">
              <a:defRPr sz="1800"/>
            </a:pPr>
            <a:endParaRPr sz="2200"/>
          </a:p>
          <a:p>
            <a:pPr lvl="0">
              <a:defRPr sz="1800"/>
            </a:pPr>
            <a:r>
              <a:rPr sz="2200"/>
              <a:t>Don’t walkout that door without knowing how your relationship stands with Jesus Christ!</a:t>
            </a:r>
            <a:endParaRPr sz="2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ph type="sldImg"/>
          </p:nvPr>
        </p:nvSpPr>
        <p:spPr>
          <a:prstGeom prst="rect">
            <a:avLst/>
          </a:prstGeom>
        </p:spPr>
        <p:txBody>
          <a:bodyPr/>
          <a:lstStyle/>
          <a:p>
            <a:pPr lvl="0"/>
          </a:p>
        </p:txBody>
      </p:sp>
      <p:sp>
        <p:nvSpPr>
          <p:cNvPr id="128" name="Shape 128"/>
          <p:cNvSpPr/>
          <p:nvPr>
            <p:ph type="body" sz="quarter" idx="1"/>
          </p:nvPr>
        </p:nvSpPr>
        <p:spPr>
          <a:prstGeom prst="rect">
            <a:avLst/>
          </a:prstGeom>
        </p:spPr>
        <p:txBody>
          <a:bodyPr/>
          <a:lstStyle/>
          <a:p>
            <a:pPr lvl="0">
              <a:defRPr sz="1800"/>
            </a:pPr>
            <a:r>
              <a:rPr sz="2200"/>
              <a:t>Roman 10:17 - Establish your faith by hearing which is from the word of God</a:t>
            </a:r>
            <a:endParaRPr sz="2200"/>
          </a:p>
          <a:p>
            <a:pPr lvl="0">
              <a:defRPr sz="1800"/>
            </a:pPr>
            <a:endParaRPr sz="2200"/>
          </a:p>
          <a:p>
            <a:pPr lvl="0">
              <a:defRPr sz="1800"/>
            </a:pPr>
            <a:r>
              <a:rPr sz="2200"/>
              <a:t>Hebrews 11:8 - Now that you have heard; Believe the Word of God as Abraham did</a:t>
            </a:r>
            <a:endParaRPr sz="2200"/>
          </a:p>
          <a:p>
            <a:pPr lvl="0">
              <a:defRPr sz="1800"/>
            </a:pPr>
            <a:endParaRPr sz="2200"/>
          </a:p>
          <a:p>
            <a:pPr lvl="0">
              <a:defRPr sz="1800"/>
            </a:pPr>
            <a:r>
              <a:rPr sz="2200"/>
              <a:t>Acts 17:30 - Obey God’s command for all to repent.</a:t>
            </a:r>
            <a:endParaRPr sz="2200"/>
          </a:p>
          <a:p>
            <a:pPr lvl="0">
              <a:defRPr sz="1800"/>
            </a:pPr>
            <a:endParaRPr sz="2200"/>
          </a:p>
          <a:p>
            <a:pPr lvl="0">
              <a:defRPr sz="1800"/>
            </a:pPr>
            <a:r>
              <a:rPr sz="2200"/>
              <a:t>Luke 12:8 - Willingly Confess Jesus a the Son of God</a:t>
            </a:r>
            <a:endParaRPr sz="2200"/>
          </a:p>
          <a:p>
            <a:pPr lvl="0">
              <a:defRPr sz="1800"/>
            </a:pPr>
            <a:endParaRPr sz="2200"/>
          </a:p>
          <a:p>
            <a:pPr lvl="0">
              <a:defRPr sz="1800"/>
            </a:pPr>
            <a:r>
              <a:rPr sz="2200"/>
              <a:t>Acts 2:38 - Be baptized in the name of Jesus Christ for the remission of sins.</a:t>
            </a:r>
            <a:endParaRPr sz="2200"/>
          </a:p>
          <a:p>
            <a:pPr lvl="0">
              <a:defRPr sz="1800"/>
            </a:pPr>
            <a:endParaRPr sz="2200"/>
          </a:p>
          <a:p>
            <a:pPr lvl="0">
              <a:defRPr sz="1800"/>
            </a:pPr>
            <a:endParaRPr sz="2200"/>
          </a:p>
          <a:p>
            <a:pPr lvl="0">
              <a:defRPr sz="1800"/>
            </a:pPr>
            <a:r>
              <a:rPr sz="2200"/>
              <a:t>Like Alfred Nobel, you have the opportunity to change your future if it’s going in the wrong direction.</a:t>
            </a:r>
            <a:endParaRPr sz="2200"/>
          </a:p>
          <a:p>
            <a:pPr lvl="0">
              <a:defRPr sz="1800"/>
            </a:pPr>
            <a:endParaRPr sz="2200"/>
          </a:p>
          <a:p>
            <a:pPr lvl="0">
              <a:defRPr sz="1800"/>
            </a:pPr>
            <a:r>
              <a:rPr sz="2200"/>
              <a:t>Don’t walkout that door without knowing how your relationship stands with Jesus Christ!</a:t>
            </a:r>
            <a:endParaRPr sz="2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Shape 50"/>
          <p:cNvSpPr/>
          <p:nvPr>
            <p:ph type="sldImg"/>
          </p:nvPr>
        </p:nvSpPr>
        <p:spPr>
          <a:prstGeom prst="rect">
            <a:avLst/>
          </a:prstGeom>
        </p:spPr>
        <p:txBody>
          <a:bodyPr/>
          <a:lstStyle/>
          <a:p>
            <a:pPr lvl="0"/>
          </a:p>
        </p:txBody>
      </p:sp>
      <p:sp>
        <p:nvSpPr>
          <p:cNvPr id="51" name="Shape 51"/>
          <p:cNvSpPr/>
          <p:nvPr>
            <p:ph type="body" sz="quarter" idx="1"/>
          </p:nvPr>
        </p:nvSpPr>
        <p:spPr>
          <a:prstGeom prst="rect">
            <a:avLst/>
          </a:prstGeom>
        </p:spPr>
        <p:txBody>
          <a:bodyPr/>
          <a:lstStyle/>
          <a:p>
            <a:pPr lvl="0">
              <a:defRPr sz="1800"/>
            </a:pPr>
            <a:r>
              <a:rPr sz="2200"/>
              <a:t>“I think there is a world market for maybe five computers.” </a:t>
            </a:r>
            <a:endParaRPr sz="2200"/>
          </a:p>
          <a:p>
            <a:pPr lvl="0">
              <a:defRPr sz="1800"/>
            </a:pPr>
            <a:endParaRPr sz="2200"/>
          </a:p>
          <a:p>
            <a:pPr lvl="0">
              <a:defRPr sz="1800"/>
            </a:pPr>
            <a:r>
              <a:rPr sz="2200"/>
              <a:t>- Thomas Watson, Chairman of IBM, 1943</a:t>
            </a:r>
            <a:endParaRPr sz="2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ph type="sldImg"/>
          </p:nvPr>
        </p:nvSpPr>
        <p:spPr>
          <a:prstGeom prst="rect">
            <a:avLst/>
          </a:prstGeom>
        </p:spPr>
        <p:txBody>
          <a:bodyPr/>
          <a:lstStyle/>
          <a:p>
            <a:pPr lvl="0"/>
          </a:p>
        </p:txBody>
      </p:sp>
      <p:sp>
        <p:nvSpPr>
          <p:cNvPr id="59" name="Shape 59"/>
          <p:cNvSpPr/>
          <p:nvPr>
            <p:ph type="body" sz="quarter" idx="1"/>
          </p:nvPr>
        </p:nvSpPr>
        <p:spPr>
          <a:prstGeom prst="rect">
            <a:avLst/>
          </a:prstGeom>
        </p:spPr>
        <p:txBody>
          <a:bodyPr/>
          <a:lstStyle/>
          <a:p>
            <a:pPr lvl="0">
              <a:defRPr sz="1800"/>
            </a:pPr>
            <a:r>
              <a:rPr sz="2200"/>
              <a:t>“This ‘telephone’ has too many shortcomings to be seriously considered as a means of communication. The device is inherently of no value to us.” </a:t>
            </a:r>
            <a:endParaRPr sz="2200"/>
          </a:p>
          <a:p>
            <a:pPr lvl="0">
              <a:defRPr sz="1800"/>
            </a:pPr>
            <a:endParaRPr sz="2200"/>
          </a:p>
          <a:p>
            <a:pPr lvl="0">
              <a:defRPr sz="1800"/>
            </a:pPr>
            <a:r>
              <a:rPr sz="2200"/>
              <a:t>- Western Union internal memo, 1876.</a:t>
            </a:r>
            <a:endParaRPr sz="2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ph type="sldImg"/>
          </p:nvPr>
        </p:nvSpPr>
        <p:spPr>
          <a:prstGeom prst="rect">
            <a:avLst/>
          </a:prstGeom>
        </p:spPr>
        <p:txBody>
          <a:bodyPr/>
          <a:lstStyle/>
          <a:p>
            <a:pPr lvl="0"/>
          </a:p>
        </p:txBody>
      </p:sp>
      <p:sp>
        <p:nvSpPr>
          <p:cNvPr id="67" name="Shape 67"/>
          <p:cNvSpPr/>
          <p:nvPr>
            <p:ph type="body" sz="quarter" idx="1"/>
          </p:nvPr>
        </p:nvSpPr>
        <p:spPr>
          <a:prstGeom prst="rect">
            <a:avLst/>
          </a:prstGeom>
        </p:spPr>
        <p:txBody>
          <a:bodyPr/>
          <a:lstStyle/>
          <a:p>
            <a:pPr lvl="0">
              <a:defRPr sz="1800"/>
            </a:pPr>
            <a:r>
              <a:rPr sz="2200"/>
              <a:t>“The concept is interesting and well-formed, but in order to earn better than a ‘C,’ the idea must be feasible.” </a:t>
            </a:r>
            <a:endParaRPr sz="2200"/>
          </a:p>
          <a:p>
            <a:pPr lvl="0">
              <a:defRPr sz="1800"/>
            </a:pPr>
            <a:endParaRPr sz="2200"/>
          </a:p>
          <a:p>
            <a:pPr lvl="0">
              <a:defRPr sz="1800"/>
            </a:pPr>
            <a:r>
              <a:rPr sz="2200"/>
              <a:t>- A Yale University management professor in response to Fred Smith’s paper proposing reliable overnight delivery service. </a:t>
            </a:r>
            <a:endParaRPr sz="2200"/>
          </a:p>
          <a:p>
            <a:pPr lvl="0">
              <a:defRPr sz="1800"/>
            </a:pPr>
            <a:endParaRPr sz="2200"/>
          </a:p>
          <a:p>
            <a:pPr lvl="0">
              <a:defRPr sz="1800"/>
            </a:pPr>
            <a:r>
              <a:rPr sz="2200"/>
              <a:t>--Smith went on to found Federal Express Corp.</a:t>
            </a:r>
            <a:endParaRPr sz="2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Shape 75"/>
          <p:cNvSpPr/>
          <p:nvPr>
            <p:ph type="sldImg"/>
          </p:nvPr>
        </p:nvSpPr>
        <p:spPr>
          <a:prstGeom prst="rect">
            <a:avLst/>
          </a:prstGeom>
        </p:spPr>
        <p:txBody>
          <a:bodyPr/>
          <a:lstStyle/>
          <a:p>
            <a:pPr lvl="0"/>
          </a:p>
        </p:txBody>
      </p:sp>
      <p:sp>
        <p:nvSpPr>
          <p:cNvPr id="76" name="Shape 76"/>
          <p:cNvSpPr/>
          <p:nvPr>
            <p:ph type="body" sz="quarter" idx="1"/>
          </p:nvPr>
        </p:nvSpPr>
        <p:spPr>
          <a:prstGeom prst="rect">
            <a:avLst/>
          </a:prstGeom>
        </p:spPr>
        <p:txBody>
          <a:bodyPr/>
          <a:lstStyle/>
          <a:p>
            <a:pPr lvl="0">
              <a:defRPr sz="1800"/>
            </a:pPr>
            <a:r>
              <a:rPr sz="2200"/>
              <a:t>“I’m just glad it’ll be Clark Gable who’s falling on his face and not Gary Cooper.” </a:t>
            </a:r>
            <a:endParaRPr sz="2200"/>
          </a:p>
          <a:p>
            <a:pPr lvl="0">
              <a:defRPr sz="1800"/>
            </a:pPr>
            <a:endParaRPr sz="2200"/>
          </a:p>
          <a:p>
            <a:pPr lvl="0">
              <a:defRPr sz="1800"/>
            </a:pPr>
            <a:r>
              <a:rPr sz="2200"/>
              <a:t>--Gary Cooper on his decision not to take the leading role in “Gone With The Wind.”</a:t>
            </a:r>
            <a:endParaRPr sz="2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ph type="sldImg"/>
          </p:nvPr>
        </p:nvSpPr>
        <p:spPr>
          <a:prstGeom prst="rect">
            <a:avLst/>
          </a:prstGeom>
        </p:spPr>
        <p:txBody>
          <a:bodyPr/>
          <a:lstStyle/>
          <a:p>
            <a:pPr lvl="0"/>
          </a:p>
        </p:txBody>
      </p:sp>
      <p:sp>
        <p:nvSpPr>
          <p:cNvPr id="83" name="Shape 83"/>
          <p:cNvSpPr/>
          <p:nvPr>
            <p:ph type="body" sz="quarter" idx="1"/>
          </p:nvPr>
        </p:nvSpPr>
        <p:spPr>
          <a:prstGeom prst="rect">
            <a:avLst/>
          </a:prstGeom>
        </p:spPr>
        <p:txBody>
          <a:bodyPr/>
          <a:lstStyle/>
          <a:p>
            <a:pPr lvl="0">
              <a:defRPr sz="1800"/>
            </a:pPr>
            <a:r>
              <a:rPr sz="2200"/>
              <a:t>--Matthew 6:34 – </a:t>
            </a:r>
            <a:endParaRPr sz="2200"/>
          </a:p>
          <a:p>
            <a:pPr lvl="0">
              <a:defRPr sz="1800"/>
            </a:pPr>
            <a:endParaRPr sz="2200"/>
          </a:p>
          <a:p>
            <a:pPr lvl="0">
              <a:defRPr sz="1800"/>
            </a:pPr>
            <a:r>
              <a:rPr sz="2200"/>
              <a:t>“Therefore do not worry about tomorrow, for tomorrow will care about itself.  Each day has enough trouble of its own.”</a:t>
            </a:r>
            <a:endParaRPr sz="2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ph type="sldImg"/>
          </p:nvPr>
        </p:nvSpPr>
        <p:spPr>
          <a:prstGeom prst="rect">
            <a:avLst/>
          </a:prstGeom>
        </p:spPr>
        <p:txBody>
          <a:bodyPr/>
          <a:lstStyle/>
          <a:p>
            <a:pPr lvl="0"/>
          </a:p>
        </p:txBody>
      </p:sp>
      <p:sp>
        <p:nvSpPr>
          <p:cNvPr id="88" name="Shape 88"/>
          <p:cNvSpPr/>
          <p:nvPr>
            <p:ph type="body" sz="quarter" idx="1"/>
          </p:nvPr>
        </p:nvSpPr>
        <p:spPr>
          <a:prstGeom prst="rect">
            <a:avLst/>
          </a:prstGeom>
        </p:spPr>
        <p:txBody>
          <a:bodyPr/>
          <a:lstStyle/>
          <a:p>
            <a:pPr lvl="0">
              <a:defRPr sz="1800"/>
            </a:pPr>
            <a:r>
              <a:rPr sz="2200"/>
              <a:t>What kind of future do we have?</a:t>
            </a:r>
            <a:endParaRPr sz="2200"/>
          </a:p>
          <a:p>
            <a:pPr lvl="0">
              <a:defRPr sz="1800"/>
            </a:pPr>
            <a:endParaRPr sz="2200"/>
          </a:p>
          <a:p>
            <a:pPr lvl="0">
              <a:defRPr sz="1800"/>
            </a:pPr>
            <a:r>
              <a:rPr sz="2200"/>
              <a:t>Jesus warned one congregation that their future didn’t look very bright. (ADVANCE SLIDE)</a:t>
            </a:r>
            <a:endParaRPr sz="2200"/>
          </a:p>
          <a:p>
            <a:pPr lvl="0">
              <a:defRPr sz="1800"/>
            </a:pPr>
            <a:endParaRPr sz="2200"/>
          </a:p>
          <a:p>
            <a:pPr lvl="0">
              <a:defRPr sz="1800"/>
            </a:pPr>
            <a:r>
              <a:rPr sz="2200"/>
              <a:t>Church at Ephesus in Rev. 2:4-5 </a:t>
            </a:r>
            <a:endParaRPr sz="2200"/>
          </a:p>
          <a:p>
            <a:pPr lvl="0">
              <a:defRPr sz="1800"/>
            </a:pPr>
            <a:endParaRPr sz="2200"/>
          </a:p>
          <a:p>
            <a:pPr lvl="0">
              <a:defRPr sz="1800"/>
            </a:pPr>
            <a:r>
              <a:rPr sz="2200"/>
              <a:t>“Yet I hold this against you: You have forsaken your first love. Remember the height from which you have fallen! Repent and do the things you did at first. If you do not repent, I will come to you and remove your lamp stand from its place.”</a:t>
            </a:r>
            <a:endParaRPr sz="2200"/>
          </a:p>
          <a:p>
            <a:pPr lvl="0">
              <a:defRPr sz="1800"/>
            </a:pPr>
            <a:endParaRPr sz="2200"/>
          </a:p>
          <a:p>
            <a:pPr lvl="0">
              <a:defRPr sz="1800"/>
            </a:pPr>
            <a:r>
              <a:rPr sz="2200"/>
              <a:t>What is the guarantee that the future of the CONYERS CHURCH OF CHRIST will be bright?</a:t>
            </a:r>
            <a:endParaRPr sz="2200"/>
          </a:p>
          <a:p>
            <a:pPr lvl="0">
              <a:defRPr sz="1800"/>
            </a:pPr>
            <a:endParaRPr sz="2200"/>
          </a:p>
          <a:p>
            <a:pPr lvl="0">
              <a:defRPr sz="1800"/>
            </a:pPr>
            <a:r>
              <a:rPr sz="2200"/>
              <a:t>(CHANGE SLIDE)</a:t>
            </a:r>
            <a:endParaRPr sz="2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ph type="sldImg"/>
          </p:nvPr>
        </p:nvSpPr>
        <p:spPr>
          <a:prstGeom prst="rect">
            <a:avLst/>
          </a:prstGeom>
        </p:spPr>
        <p:txBody>
          <a:bodyPr/>
          <a:lstStyle/>
          <a:p>
            <a:pPr lvl="0"/>
          </a:p>
        </p:txBody>
      </p:sp>
      <p:sp>
        <p:nvSpPr>
          <p:cNvPr id="93" name="Shape 93"/>
          <p:cNvSpPr/>
          <p:nvPr>
            <p:ph type="body" sz="quarter" idx="1"/>
          </p:nvPr>
        </p:nvSpPr>
        <p:spPr>
          <a:prstGeom prst="rect">
            <a:avLst/>
          </a:prstGeom>
        </p:spPr>
        <p:txBody>
          <a:bodyPr/>
          <a:lstStyle/>
          <a:p>
            <a:pPr lvl="0">
              <a:defRPr sz="1800"/>
            </a:pPr>
            <a:r>
              <a:rPr sz="2200"/>
              <a:t>I can guarantee you today that CONYERS CHURCH OF CHRIST can be a great church with a fantastic future!</a:t>
            </a:r>
            <a:endParaRPr sz="2200"/>
          </a:p>
          <a:p>
            <a:pPr lvl="0">
              <a:defRPr sz="1800"/>
            </a:pPr>
            <a:endParaRPr sz="2200"/>
          </a:p>
          <a:p>
            <a:pPr lvl="0">
              <a:defRPr sz="1800"/>
            </a:pPr>
            <a:r>
              <a:rPr sz="2200"/>
              <a:t>How can I do that?  How can I stand here today and guarantee a great future?</a:t>
            </a:r>
            <a:endParaRPr sz="2200"/>
          </a:p>
          <a:p>
            <a:pPr lvl="0">
              <a:defRPr sz="1800"/>
            </a:pPr>
            <a:endParaRPr sz="2200"/>
          </a:p>
          <a:p>
            <a:pPr lvl="0">
              <a:defRPr sz="1800"/>
            </a:pPr>
            <a:r>
              <a:rPr sz="2200"/>
              <a:t>TEXT: MATTHEW 16:13-19</a:t>
            </a:r>
            <a:endParaRPr sz="2200"/>
          </a:p>
          <a:p>
            <a:pPr lvl="0">
              <a:defRPr sz="1800"/>
            </a:pPr>
            <a:endParaRPr sz="2200"/>
          </a:p>
          <a:p>
            <a:pPr lvl="0">
              <a:defRPr sz="1800"/>
            </a:pPr>
            <a:r>
              <a:rPr sz="2200"/>
              <a:t>When Jesus came into the region of Caesarea Philippi, He asked His disciples, saying, “Who do men say that I, the Son of Man, am?”</a:t>
            </a:r>
            <a:endParaRPr sz="2200"/>
          </a:p>
          <a:p>
            <a:pPr lvl="0">
              <a:defRPr sz="1800"/>
            </a:pPr>
            <a:r>
              <a:rPr sz="2200"/>
              <a:t>So they said, “Some say John the Baptist, some Elijah, and other Jeremiah or one of the prophets.”</a:t>
            </a:r>
            <a:endParaRPr sz="2200"/>
          </a:p>
          <a:p>
            <a:pPr lvl="0">
              <a:defRPr sz="1800"/>
            </a:pPr>
            <a:r>
              <a:rPr sz="2200"/>
              <a:t>He said to them, “But who do you say that I am?”</a:t>
            </a:r>
            <a:endParaRPr sz="2200"/>
          </a:p>
          <a:p>
            <a:pPr lvl="0">
              <a:defRPr sz="1800"/>
            </a:pPr>
            <a:r>
              <a:rPr sz="2200"/>
              <a:t>Simon Peter answered and said, “You are the Christ, the Son of the living God.”</a:t>
            </a:r>
            <a:endParaRPr sz="2200"/>
          </a:p>
          <a:p>
            <a:pPr lvl="0">
              <a:defRPr sz="1800"/>
            </a:pPr>
            <a:r>
              <a:rPr sz="2200"/>
              <a:t>Jesus answered and said to him, “Blessed are you Simon Bar-Jonah, for flesh and blood has not revealed this to you, but My Father who is in heaven.  And I also say to you that you are Peter, and on this rock I will build My church, and the gates of Hades shall not prevail against it.  And I will give you the keys of the kingdom of heaven, and whatever you bind on earth will be bound in heaven, and what ever you loose on earth will be loosed in heaven.”</a:t>
            </a:r>
            <a:endParaRPr sz="2200"/>
          </a:p>
          <a:p>
            <a:pPr lvl="0">
              <a:defRPr sz="1800"/>
            </a:pPr>
            <a:endParaRPr sz="2200"/>
          </a:p>
          <a:p>
            <a:pPr lvl="0">
              <a:defRPr sz="1800"/>
            </a:pPr>
            <a:r>
              <a:rPr sz="2200"/>
              <a:t>	Based on the word of God, I want to tell you 3 reasons that the </a:t>
            </a:r>
            <a:endParaRPr sz="2200"/>
          </a:p>
          <a:p>
            <a:pPr lvl="0">
              <a:defRPr sz="1800"/>
            </a:pPr>
            <a:r>
              <a:rPr sz="2200"/>
              <a:t>CONYERS CHURCH OF CHRIST can look forward to a great future! (CHANGE SLIDE)</a:t>
            </a:r>
            <a:endParaRPr sz="2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ph type="sldImg"/>
          </p:nvPr>
        </p:nvSpPr>
        <p:spPr>
          <a:prstGeom prst="rect">
            <a:avLst/>
          </a:prstGeom>
        </p:spPr>
        <p:txBody>
          <a:bodyPr/>
          <a:lstStyle/>
          <a:p>
            <a:pPr lvl="0"/>
          </a:p>
        </p:txBody>
      </p:sp>
      <p:sp>
        <p:nvSpPr>
          <p:cNvPr id="98" name="Shape 98"/>
          <p:cNvSpPr/>
          <p:nvPr>
            <p:ph type="body" sz="quarter" idx="1"/>
          </p:nvPr>
        </p:nvSpPr>
        <p:spPr>
          <a:prstGeom prst="rect">
            <a:avLst/>
          </a:prstGeom>
        </p:spPr>
        <p:txBody>
          <a:bodyPr/>
          <a:lstStyle/>
          <a:p>
            <a:pPr lvl="0">
              <a:defRPr sz="1800"/>
            </a:pPr>
            <a:r>
              <a:rPr sz="2200"/>
              <a:t>The first reason for believing that the CONYERS CHURCH OF CHRIST can have a fantastic future: God Delights in Using Imperfect People.</a:t>
            </a:r>
            <a:endParaRPr sz="2200"/>
          </a:p>
          <a:p>
            <a:pPr lvl="0">
              <a:defRPr sz="1800"/>
            </a:pPr>
            <a:endParaRPr sz="2200"/>
          </a:p>
          <a:p>
            <a:pPr lvl="0">
              <a:defRPr sz="1800"/>
            </a:pPr>
            <a:r>
              <a:rPr sz="2200"/>
              <a:t>When God builds a church, He always uses weak and imperfect people.</a:t>
            </a:r>
            <a:endParaRPr sz="2200"/>
          </a:p>
          <a:p>
            <a:pPr lvl="0">
              <a:defRPr sz="1800"/>
            </a:pPr>
            <a:endParaRPr sz="2200"/>
          </a:p>
          <a:p>
            <a:pPr lvl="0">
              <a:defRPr sz="1800"/>
            </a:pPr>
            <a:r>
              <a:rPr sz="2200"/>
              <a:t>If we were going to choose people for a great task, we would 	probably look for someone who has </a:t>
            </a:r>
            <a:endParaRPr sz="2200"/>
          </a:p>
          <a:p>
            <a:pPr lvl="0">
              <a:defRPr sz="1800"/>
            </a:pPr>
            <a:r>
              <a:rPr sz="2200"/>
              <a:t>	accomplished great things; someone with proven skills.</a:t>
            </a:r>
            <a:endParaRPr sz="2200"/>
          </a:p>
          <a:p>
            <a:pPr lvl="0">
              <a:defRPr sz="1800"/>
            </a:pPr>
            <a:endParaRPr sz="2200"/>
          </a:p>
          <a:p>
            <a:pPr lvl="0">
              <a:defRPr sz="1800"/>
            </a:pPr>
            <a:r>
              <a:rPr sz="2200"/>
              <a:t>An entrepreneur who has been successful at building a thriving business</a:t>
            </a:r>
            <a:endParaRPr sz="2200"/>
          </a:p>
          <a:p>
            <a:pPr lvl="0">
              <a:defRPr sz="1800"/>
            </a:pPr>
            <a:endParaRPr sz="2200"/>
          </a:p>
          <a:p>
            <a:pPr lvl="0">
              <a:defRPr sz="1800"/>
            </a:pPr>
            <a:r>
              <a:rPr sz="2200"/>
              <a:t>A great humanitarian who has been successful at alleviating great need.</a:t>
            </a:r>
            <a:endParaRPr sz="2200"/>
          </a:p>
          <a:p>
            <a:pPr lvl="0">
              <a:defRPr sz="1800"/>
            </a:pPr>
            <a:endParaRPr sz="2200"/>
          </a:p>
          <a:p>
            <a:pPr lvl="0">
              <a:defRPr sz="1800"/>
            </a:pPr>
            <a:r>
              <a:rPr sz="2200"/>
              <a:t>An athlete who has been successful at accomplishing great feats. (ADVANCE SLIDE)</a:t>
            </a:r>
            <a:endParaRPr sz="2200"/>
          </a:p>
          <a:p>
            <a:pPr lvl="0">
              <a:defRPr sz="1800"/>
            </a:pPr>
            <a:endParaRPr sz="2200"/>
          </a:p>
          <a:p>
            <a:pPr lvl="0">
              <a:defRPr sz="1800"/>
            </a:pPr>
            <a:r>
              <a:rPr sz="2200"/>
              <a:t>But God has chosen a different method</a:t>
            </a:r>
            <a:endParaRPr sz="2200"/>
          </a:p>
          <a:p>
            <a:pPr lvl="0">
              <a:defRPr sz="1800"/>
            </a:pPr>
            <a:endParaRPr sz="2200"/>
          </a:p>
          <a:p>
            <a:pPr lvl="0">
              <a:defRPr sz="1800"/>
            </a:pPr>
            <a:r>
              <a:rPr sz="2200"/>
              <a:t>1 Corinthians 1:27 &amp; 28 </a:t>
            </a:r>
            <a:endParaRPr sz="2200"/>
          </a:p>
          <a:p>
            <a:pPr lvl="0">
              <a:defRPr sz="1800"/>
            </a:pPr>
            <a:endParaRPr sz="2200"/>
          </a:p>
          <a:p>
            <a:pPr lvl="0">
              <a:defRPr sz="1800"/>
            </a:pPr>
            <a:r>
              <a:rPr sz="2200"/>
              <a:t>“But God chose the foolish things of the world to shame the wise; God chose the weak things of the world to shame the strong. He chose the lowly things of this world and the despised things and the thing that are not to nullify the things that are.”</a:t>
            </a:r>
            <a:endParaRPr sz="2200"/>
          </a:p>
          <a:p>
            <a:pPr lvl="0">
              <a:defRPr sz="1800"/>
            </a:pPr>
            <a:endParaRPr sz="2200"/>
          </a:p>
          <a:p>
            <a:pPr lvl="0">
              <a:defRPr sz="1800"/>
            </a:pPr>
            <a:r>
              <a:rPr sz="2200"/>
              <a:t>Can Jesus use those who have accomplished great things in other areas for His kingdom?</a:t>
            </a:r>
            <a:endParaRPr sz="2200"/>
          </a:p>
          <a:p>
            <a:pPr lvl="0">
              <a:defRPr sz="1800"/>
            </a:pPr>
            <a:r>
              <a:rPr sz="2200"/>
              <a:t>Most certainly HE can!</a:t>
            </a:r>
            <a:endParaRPr sz="2200"/>
          </a:p>
          <a:p>
            <a:pPr lvl="0">
              <a:defRPr sz="1800"/>
            </a:pPr>
            <a:endParaRPr sz="2200"/>
          </a:p>
          <a:p>
            <a:pPr lvl="0">
              <a:defRPr sz="1800"/>
            </a:pPr>
            <a:r>
              <a:rPr sz="2200"/>
              <a:t>He just chooses to use those of us who are imperfect so that He can teach us what we can do through Him.</a:t>
            </a:r>
            <a:endParaRPr sz="2200"/>
          </a:p>
          <a:p>
            <a:pPr lvl="0">
              <a:defRPr sz="1800"/>
            </a:pPr>
            <a:endParaRPr sz="2200"/>
          </a:p>
          <a:p>
            <a:pPr lvl="0">
              <a:defRPr sz="1800"/>
            </a:pPr>
            <a:r>
              <a:rPr sz="2200"/>
              <a:t>He does it to remind us that “what is impossible with man is possible with God.”</a:t>
            </a:r>
            <a:endParaRPr sz="2200"/>
          </a:p>
          <a:p>
            <a:pPr lvl="0">
              <a:defRPr sz="1800"/>
            </a:pPr>
            <a:endParaRPr sz="2200"/>
          </a:p>
          <a:p>
            <a:pPr lvl="0">
              <a:defRPr sz="1800"/>
            </a:pPr>
            <a:r>
              <a:rPr sz="2200"/>
              <a:t>God can use you in the process of “building the church”</a:t>
            </a:r>
            <a:endParaRPr sz="2200"/>
          </a:p>
          <a:p>
            <a:pPr lvl="0">
              <a:defRPr sz="1800"/>
            </a:pPr>
            <a:endParaRPr sz="2200"/>
          </a:p>
          <a:p>
            <a:pPr lvl="0">
              <a:defRPr sz="1800"/>
            </a:pPr>
            <a:r>
              <a:rPr sz="2200"/>
              <a:t>Help me with a little demonstration:</a:t>
            </a:r>
            <a:endParaRPr sz="2200"/>
          </a:p>
          <a:p>
            <a:pPr lvl="0">
              <a:defRPr sz="1800"/>
            </a:pPr>
            <a:endParaRPr sz="2200"/>
          </a:p>
          <a:p>
            <a:pPr lvl="0">
              <a:defRPr sz="1800"/>
            </a:pPr>
            <a:r>
              <a:rPr sz="2200"/>
              <a:t>(1). Take a look at the person on your left</a:t>
            </a:r>
            <a:endParaRPr sz="2200"/>
          </a:p>
          <a:p>
            <a:pPr lvl="0">
              <a:defRPr sz="1800"/>
            </a:pPr>
            <a:r>
              <a:rPr sz="2200"/>
              <a:t>(2). Now, take a look at the person on your right</a:t>
            </a:r>
            <a:endParaRPr sz="2200"/>
          </a:p>
          <a:p>
            <a:pPr lvl="0">
              <a:defRPr sz="1800"/>
            </a:pPr>
            <a:r>
              <a:rPr sz="2200"/>
              <a:t>(3). Now take a look at the person sitting in front of you</a:t>
            </a:r>
            <a:endParaRPr sz="2200"/>
          </a:p>
          <a:p>
            <a:pPr lvl="0">
              <a:defRPr sz="1800"/>
            </a:pPr>
            <a:r>
              <a:rPr sz="2200"/>
              <a:t>(4). Now take a look at the person behind you</a:t>
            </a:r>
            <a:endParaRPr sz="2200"/>
          </a:p>
          <a:p>
            <a:pPr lvl="0">
              <a:defRPr sz="1800"/>
            </a:pPr>
            <a:r>
              <a:rPr sz="2200"/>
              <a:t>(5). Now take a look up here</a:t>
            </a:r>
            <a:endParaRPr sz="2200"/>
          </a:p>
          <a:p>
            <a:pPr lvl="0">
              <a:defRPr sz="1800"/>
            </a:pPr>
            <a:endParaRPr sz="2200"/>
          </a:p>
          <a:p>
            <a:pPr lvl="0">
              <a:defRPr sz="1800"/>
            </a:pPr>
            <a:r>
              <a:rPr sz="2200"/>
              <a:t>Would you use any of these people to build the church? (CHANGE SLIDE)</a:t>
            </a:r>
            <a:endParaRPr sz="2200"/>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5" name="LeatherBookTypeEmbellishGld.pdf"/>
          <p:cNvPicPr/>
          <p:nvPr/>
        </p:nvPicPr>
        <p:blipFill>
          <a:blip r:embed="rId3">
            <a:extLst/>
          </a:blip>
          <a:stretch>
            <a:fillRect/>
          </a:stretch>
        </p:blipFill>
        <p:spPr>
          <a:xfrm>
            <a:off x="5753100" y="4775200"/>
            <a:ext cx="1956620" cy="304800"/>
          </a:xfrm>
          <a:prstGeom prst="rect">
            <a:avLst/>
          </a:prstGeom>
          <a:ln w="12700">
            <a:miter lim="400000"/>
          </a:ln>
        </p:spPr>
      </p:pic>
      <p:sp>
        <p:nvSpPr>
          <p:cNvPr id="6" name="Shape 6"/>
          <p:cNvSpPr/>
          <p:nvPr>
            <p:ph type="title"/>
          </p:nvPr>
        </p:nvSpPr>
        <p:spPr>
          <a:xfrm>
            <a:off x="825500" y="1879600"/>
            <a:ext cx="11836400" cy="2603500"/>
          </a:xfrm>
          <a:prstGeom prst="rect">
            <a:avLst/>
          </a:prstGeom>
          <a:effectLst>
            <a:outerShdw sx="100000" sy="100000" kx="0" ky="0" algn="b" rotWithShape="0" blurRad="25400" dist="38100" dir="2700000">
              <a:srgbClr val="6D625D">
                <a:alpha val="90000"/>
              </a:srgbClr>
            </a:outerShdw>
          </a:effectLst>
        </p:spPr>
        <p:txBody>
          <a:bodyPr anchor="b"/>
          <a:lstStyle>
            <a:lvl1pPr>
              <a:defRPr sz="8000">
                <a:solidFill>
                  <a:srgbClr val="BEA56D"/>
                </a:solidFill>
                <a:effectLst>
                  <a:outerShdw sx="100000" sy="100000" kx="0" ky="0" algn="b" rotWithShape="0" blurRad="38100" dist="25400" dir="15900000">
                    <a:srgbClr val="000000">
                      <a:alpha val="90000"/>
                    </a:srgbClr>
                  </a:outerShdw>
                </a:effectLst>
              </a:defRPr>
            </a:lvl1pPr>
          </a:lstStyle>
          <a:p>
            <a:pPr lvl="0">
              <a:defRPr sz="1800">
                <a:solidFill>
                  <a:srgbClr val="000000"/>
                </a:solidFill>
                <a:effectLst/>
              </a:defRPr>
            </a:pPr>
            <a:r>
              <a:rPr sz="8000">
                <a:solidFill>
                  <a:srgbClr val="BEA56D"/>
                </a:solidFill>
                <a:effectLst>
                  <a:outerShdw sx="100000" sy="100000" kx="0" ky="0" algn="b" rotWithShape="0" blurRad="38100" dist="25400" dir="15900000">
                    <a:srgbClr val="000000">
                      <a:alpha val="90000"/>
                    </a:srgbClr>
                  </a:outerShdw>
                </a:effectLst>
              </a:rPr>
              <a:t>Title Text</a:t>
            </a:r>
          </a:p>
        </p:txBody>
      </p:sp>
      <p:sp>
        <p:nvSpPr>
          <p:cNvPr id="7" name="Shape 7"/>
          <p:cNvSpPr/>
          <p:nvPr>
            <p:ph type="body" idx="1"/>
          </p:nvPr>
        </p:nvSpPr>
        <p:spPr>
          <a:xfrm>
            <a:off x="825500" y="5346700"/>
            <a:ext cx="11836400" cy="1854200"/>
          </a:xfrm>
          <a:prstGeom prst="rect">
            <a:avLst/>
          </a:prstGeom>
          <a:effectLst>
            <a:outerShdw sx="100000" sy="100000" kx="0" ky="0" algn="b" rotWithShape="0" blurRad="25400" dist="38100" dir="2700000">
              <a:srgbClr val="6D625D">
                <a:alpha val="90000"/>
              </a:srgbClr>
            </a:outerShdw>
          </a:effectLst>
        </p:spPr>
        <p:txBody>
          <a:bodyPr anchor="t"/>
          <a:lstStyle>
            <a:lvl1pPr marL="0" indent="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1pPr>
            <a:lvl2pPr marL="0" indent="2286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2pPr>
            <a:lvl3pPr marL="0" indent="4572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3pPr>
            <a:lvl4pPr marL="0" indent="6858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4pPr>
            <a:lvl5pPr marL="0" indent="9144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5pPr>
          </a:lstStyle>
          <a:p>
            <a:pPr lvl="0">
              <a:defRPr i="0" sz="1800">
                <a:solidFill>
                  <a:srgbClr val="000000"/>
                </a:solidFill>
                <a:effectLst/>
              </a:defRPr>
            </a:pPr>
            <a:r>
              <a:rPr i="1" sz="5200">
                <a:solidFill>
                  <a:srgbClr val="BEA56D"/>
                </a:solidFill>
                <a:effectLst>
                  <a:outerShdw sx="100000" sy="100000" kx="0" ky="0" algn="b" rotWithShape="0" blurRad="25400" dist="38100" dir="15900000">
                    <a:srgbClr val="000000">
                      <a:alpha val="90000"/>
                    </a:srgbClr>
                  </a:outerShdw>
                </a:effectLst>
              </a:rPr>
              <a:t>Body Level One</a:t>
            </a:r>
            <a:endParaRPr i="1" sz="5200">
              <a:solidFill>
                <a:srgbClr val="BEA56D"/>
              </a:solidFill>
              <a:effectLst>
                <a:outerShdw sx="100000" sy="100000" kx="0" ky="0" algn="b" rotWithShape="0" blurRad="25400" dist="38100" dir="15900000">
                  <a:srgbClr val="000000">
                    <a:alpha val="90000"/>
                  </a:srgbClr>
                </a:outerShdw>
              </a:effectLst>
            </a:endParaRPr>
          </a:p>
          <a:p>
            <a:pPr lvl="1">
              <a:defRPr i="0" sz="1800">
                <a:solidFill>
                  <a:srgbClr val="000000"/>
                </a:solidFill>
                <a:effectLst/>
              </a:defRPr>
            </a:pPr>
            <a:r>
              <a:rPr i="1" sz="5200">
                <a:solidFill>
                  <a:srgbClr val="BEA56D"/>
                </a:solidFill>
                <a:effectLst>
                  <a:outerShdw sx="100000" sy="100000" kx="0" ky="0" algn="b" rotWithShape="0" blurRad="25400" dist="38100" dir="15900000">
                    <a:srgbClr val="000000">
                      <a:alpha val="90000"/>
                    </a:srgbClr>
                  </a:outerShdw>
                </a:effectLst>
              </a:rPr>
              <a:t>Body Level Two</a:t>
            </a:r>
            <a:endParaRPr i="1" sz="5200">
              <a:solidFill>
                <a:srgbClr val="BEA56D"/>
              </a:solidFill>
              <a:effectLst>
                <a:outerShdw sx="100000" sy="100000" kx="0" ky="0" algn="b" rotWithShape="0" blurRad="25400" dist="38100" dir="15900000">
                  <a:srgbClr val="000000">
                    <a:alpha val="90000"/>
                  </a:srgbClr>
                </a:outerShdw>
              </a:effectLst>
            </a:endParaRPr>
          </a:p>
          <a:p>
            <a:pPr lvl="2">
              <a:defRPr i="0" sz="1800">
                <a:solidFill>
                  <a:srgbClr val="000000"/>
                </a:solidFill>
                <a:effectLst/>
              </a:defRPr>
            </a:pPr>
            <a:r>
              <a:rPr i="1" sz="5200">
                <a:solidFill>
                  <a:srgbClr val="BEA56D"/>
                </a:solidFill>
                <a:effectLst>
                  <a:outerShdw sx="100000" sy="100000" kx="0" ky="0" algn="b" rotWithShape="0" blurRad="25400" dist="38100" dir="15900000">
                    <a:srgbClr val="000000">
                      <a:alpha val="90000"/>
                    </a:srgbClr>
                  </a:outerShdw>
                </a:effectLst>
              </a:rPr>
              <a:t>Body Level Three</a:t>
            </a:r>
            <a:endParaRPr i="1" sz="5200">
              <a:solidFill>
                <a:srgbClr val="BEA56D"/>
              </a:solidFill>
              <a:effectLst>
                <a:outerShdw sx="100000" sy="100000" kx="0" ky="0" algn="b" rotWithShape="0" blurRad="25400" dist="38100" dir="15900000">
                  <a:srgbClr val="000000">
                    <a:alpha val="90000"/>
                  </a:srgbClr>
                </a:outerShdw>
              </a:effectLst>
            </a:endParaRPr>
          </a:p>
          <a:p>
            <a:pPr lvl="3">
              <a:defRPr i="0" sz="1800">
                <a:solidFill>
                  <a:srgbClr val="000000"/>
                </a:solidFill>
                <a:effectLst/>
              </a:defRPr>
            </a:pPr>
            <a:r>
              <a:rPr i="1" sz="5200">
                <a:solidFill>
                  <a:srgbClr val="BEA56D"/>
                </a:solidFill>
                <a:effectLst>
                  <a:outerShdw sx="100000" sy="100000" kx="0" ky="0" algn="b" rotWithShape="0" blurRad="25400" dist="38100" dir="15900000">
                    <a:srgbClr val="000000">
                      <a:alpha val="90000"/>
                    </a:srgbClr>
                  </a:outerShdw>
                </a:effectLst>
              </a:rPr>
              <a:t>Body Level Four</a:t>
            </a:r>
            <a:endParaRPr i="1" sz="5200">
              <a:solidFill>
                <a:srgbClr val="BEA56D"/>
              </a:solidFill>
              <a:effectLst>
                <a:outerShdw sx="100000" sy="100000" kx="0" ky="0" algn="b" rotWithShape="0" blurRad="25400" dist="38100" dir="15900000">
                  <a:srgbClr val="000000">
                    <a:alpha val="90000"/>
                  </a:srgbClr>
                </a:outerShdw>
              </a:effectLst>
            </a:endParaRPr>
          </a:p>
          <a:p>
            <a:pPr lvl="4">
              <a:defRPr i="0" sz="1800">
                <a:solidFill>
                  <a:srgbClr val="000000"/>
                </a:solidFill>
                <a:effectLst/>
              </a:defRPr>
            </a:pPr>
            <a:r>
              <a:rPr i="1" sz="5200">
                <a:solidFill>
                  <a:srgbClr val="BEA56D"/>
                </a:solidFill>
                <a:effectLst>
                  <a:outerShdw sx="100000" sy="100000" kx="0" ky="0" algn="b" rotWithShape="0" blurRad="25400" dist="38100" dir="15900000">
                    <a:srgbClr val="000000">
                      <a:alpha val="90000"/>
                    </a:srgbClr>
                  </a:outerShdw>
                </a:effectLst>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Inside Cover">
    <p:spTree>
      <p:nvGrpSpPr>
        <p:cNvPr id="1" name=""/>
        <p:cNvGrpSpPr/>
        <p:nvPr/>
      </p:nvGrpSpPr>
      <p:grpSpPr>
        <a:xfrm>
          <a:off x="0" y="0"/>
          <a:ext cx="0" cy="0"/>
          <a:chOff x="0" y="0"/>
          <a:chExt cx="0" cy="0"/>
        </a:xfrm>
      </p:grpSpPr>
      <p:sp>
        <p:nvSpPr>
          <p:cNvPr id="9" name="Shape 9"/>
          <p:cNvSpPr/>
          <p:nvPr>
            <p:ph type="title"/>
          </p:nvPr>
        </p:nvSpPr>
        <p:spPr>
          <a:xfrm>
            <a:off x="762000" y="7035800"/>
            <a:ext cx="11480800" cy="1346200"/>
          </a:xfrm>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Title Text</a:t>
            </a:r>
          </a:p>
        </p:txBody>
      </p:sp>
      <p:sp>
        <p:nvSpPr>
          <p:cNvPr id="10" name="Shape 10"/>
          <p:cNvSpPr/>
          <p:nvPr>
            <p:ph type="body" idx="1"/>
          </p:nvPr>
        </p:nvSpPr>
        <p:spPr>
          <a:xfrm>
            <a:off x="762000" y="8382000"/>
            <a:ext cx="11480800" cy="952500"/>
          </a:xfrm>
          <a:prstGeom prst="rect">
            <a:avLst/>
          </a:prstGeom>
        </p:spPr>
        <p:txBody>
          <a:bodyPr/>
          <a:lstStyle>
            <a:lvl1pPr marL="0" indent="0" algn="ctr">
              <a:spcBef>
                <a:spcPts val="0"/>
              </a:spcBef>
              <a:buSzTx/>
              <a:buNone/>
              <a:defRPr i="1" sz="3600"/>
            </a:lvl1pPr>
            <a:lvl2pPr marL="0" indent="228600" algn="ctr">
              <a:spcBef>
                <a:spcPts val="0"/>
              </a:spcBef>
              <a:buSzTx/>
              <a:buNone/>
              <a:defRPr i="1" sz="3600"/>
            </a:lvl2pPr>
            <a:lvl3pPr marL="0" indent="457200" algn="ctr">
              <a:spcBef>
                <a:spcPts val="0"/>
              </a:spcBef>
              <a:buSzTx/>
              <a:buNone/>
              <a:defRPr i="1" sz="3600"/>
            </a:lvl3pPr>
            <a:lvl4pPr marL="0" indent="685800" algn="ctr">
              <a:spcBef>
                <a:spcPts val="0"/>
              </a:spcBef>
              <a:buSzTx/>
              <a:buNone/>
              <a:defRPr i="1" sz="3600"/>
            </a:lvl4pPr>
            <a:lvl5pPr marL="0" indent="914400" algn="ctr">
              <a:spcBef>
                <a:spcPts val="0"/>
              </a:spcBef>
              <a:buSzTx/>
              <a:buNone/>
              <a:defRPr i="1" sz="3600"/>
            </a:lvl5pPr>
          </a:lstStyle>
          <a:p>
            <a:pPr lvl="0">
              <a:defRPr i="0" sz="1800">
                <a:solidFill>
                  <a:srgbClr val="000000"/>
                </a:solidFill>
              </a:defRPr>
            </a:pPr>
            <a:r>
              <a:rPr i="1" sz="3600">
                <a:solidFill>
                  <a:srgbClr val="6C6963"/>
                </a:solidFill>
              </a:rPr>
              <a:t>Body Level One</a:t>
            </a:r>
            <a:endParaRPr i="1" sz="3600">
              <a:solidFill>
                <a:srgbClr val="6C6963"/>
              </a:solidFill>
            </a:endParaRPr>
          </a:p>
          <a:p>
            <a:pPr lvl="1">
              <a:defRPr i="0" sz="1800">
                <a:solidFill>
                  <a:srgbClr val="000000"/>
                </a:solidFill>
              </a:defRPr>
            </a:pPr>
            <a:r>
              <a:rPr i="1" sz="3600">
                <a:solidFill>
                  <a:srgbClr val="6C6963"/>
                </a:solidFill>
              </a:rPr>
              <a:t>Body Level Two</a:t>
            </a:r>
            <a:endParaRPr i="1" sz="3600">
              <a:solidFill>
                <a:srgbClr val="6C6963"/>
              </a:solidFill>
            </a:endParaRPr>
          </a:p>
          <a:p>
            <a:pPr lvl="2">
              <a:defRPr i="0" sz="1800">
                <a:solidFill>
                  <a:srgbClr val="000000"/>
                </a:solidFill>
              </a:defRPr>
            </a:pPr>
            <a:r>
              <a:rPr i="1" sz="3600">
                <a:solidFill>
                  <a:srgbClr val="6C6963"/>
                </a:solidFill>
              </a:rPr>
              <a:t>Body Level Three</a:t>
            </a:r>
            <a:endParaRPr i="1" sz="3600">
              <a:solidFill>
                <a:srgbClr val="6C6963"/>
              </a:solidFill>
            </a:endParaRPr>
          </a:p>
          <a:p>
            <a:pPr lvl="3">
              <a:defRPr i="0" sz="1800">
                <a:solidFill>
                  <a:srgbClr val="000000"/>
                </a:solidFill>
              </a:defRPr>
            </a:pPr>
            <a:r>
              <a:rPr i="1" sz="3600">
                <a:solidFill>
                  <a:srgbClr val="6C6963"/>
                </a:solidFill>
              </a:rPr>
              <a:t>Body Level Four</a:t>
            </a:r>
            <a:endParaRPr i="1" sz="3600">
              <a:solidFill>
                <a:srgbClr val="6C6963"/>
              </a:solidFill>
            </a:endParaRPr>
          </a:p>
          <a:p>
            <a:pPr lvl="4">
              <a:defRPr i="0" sz="1800">
                <a:solidFill>
                  <a:srgbClr val="000000"/>
                </a:solidFill>
              </a:defRPr>
            </a:pPr>
            <a:r>
              <a:rPr i="1" sz="3600">
                <a:solidFill>
                  <a:srgbClr val="6C6963"/>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2" name="Shape 12"/>
          <p:cNvSpPr/>
          <p:nvPr>
            <p:ph type="title"/>
          </p:nvPr>
        </p:nvSpPr>
        <p:spPr>
          <a:xfrm>
            <a:off x="762000" y="3606800"/>
            <a:ext cx="11480800" cy="2540000"/>
          </a:xfrm>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pic>
        <p:nvPicPr>
          <p:cNvPr id="14" name="LeatherBookTypeEmbellishGry.pdf"/>
          <p:cNvPicPr/>
          <p:nvPr/>
        </p:nvPicPr>
        <p:blipFill>
          <a:blip r:embed="rId2">
            <a:extLst/>
          </a:blip>
          <a:stretch>
            <a:fillRect/>
          </a:stretch>
        </p:blipFill>
        <p:spPr>
          <a:xfrm>
            <a:off x="2696906" y="5083509"/>
            <a:ext cx="1956621" cy="304801"/>
          </a:xfrm>
          <a:prstGeom prst="rect">
            <a:avLst/>
          </a:prstGeom>
          <a:ln w="12700">
            <a:miter lim="400000"/>
          </a:ln>
        </p:spPr>
      </p:pic>
      <p:sp>
        <p:nvSpPr>
          <p:cNvPr id="15" name="Shape 15"/>
          <p:cNvSpPr/>
          <p:nvPr>
            <p:ph type="title"/>
          </p:nvPr>
        </p:nvSpPr>
        <p:spPr>
          <a:xfrm>
            <a:off x="431800" y="1600200"/>
            <a:ext cx="6477000" cy="3175000"/>
          </a:xfrm>
          <a:prstGeom prst="rect">
            <a:avLst/>
          </a:prstGeom>
        </p:spPr>
        <p:txBody>
          <a:bodyPr anchor="b"/>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Title Text</a:t>
            </a:r>
          </a:p>
        </p:txBody>
      </p:sp>
      <p:sp>
        <p:nvSpPr>
          <p:cNvPr id="16" name="Shape 16"/>
          <p:cNvSpPr/>
          <p:nvPr>
            <p:ph type="body" idx="1"/>
          </p:nvPr>
        </p:nvSpPr>
        <p:spPr>
          <a:xfrm>
            <a:off x="431800" y="5715000"/>
            <a:ext cx="6464300" cy="2679700"/>
          </a:xfrm>
          <a:prstGeom prst="rect">
            <a:avLst/>
          </a:prstGeom>
        </p:spPr>
        <p:txBody>
          <a:bodyPr anchor="t"/>
          <a:lstStyle>
            <a:lvl1pPr marL="0" indent="0" algn="ctr">
              <a:spcBef>
                <a:spcPts val="0"/>
              </a:spcBef>
              <a:buSzTx/>
              <a:buNone/>
              <a:defRPr i="1" sz="3600"/>
            </a:lvl1pPr>
            <a:lvl2pPr marL="0" indent="228600" algn="ctr">
              <a:spcBef>
                <a:spcPts val="0"/>
              </a:spcBef>
              <a:buSzTx/>
              <a:buNone/>
              <a:defRPr i="1" sz="3600"/>
            </a:lvl2pPr>
            <a:lvl3pPr marL="0" indent="457200" algn="ctr">
              <a:spcBef>
                <a:spcPts val="0"/>
              </a:spcBef>
              <a:buSzTx/>
              <a:buNone/>
              <a:defRPr i="1" sz="3600"/>
            </a:lvl3pPr>
            <a:lvl4pPr marL="0" indent="685800" algn="ctr">
              <a:spcBef>
                <a:spcPts val="0"/>
              </a:spcBef>
              <a:buSzTx/>
              <a:buNone/>
              <a:defRPr i="1" sz="3600"/>
            </a:lvl4pPr>
            <a:lvl5pPr marL="0" indent="914400" algn="ctr">
              <a:spcBef>
                <a:spcPts val="0"/>
              </a:spcBef>
              <a:buSzTx/>
              <a:buNone/>
              <a:defRPr i="1" sz="3600"/>
            </a:lvl5pPr>
          </a:lstStyle>
          <a:p>
            <a:pPr lvl="0">
              <a:defRPr i="0" sz="1800">
                <a:solidFill>
                  <a:srgbClr val="000000"/>
                </a:solidFill>
              </a:defRPr>
            </a:pPr>
            <a:r>
              <a:rPr i="1" sz="3600">
                <a:solidFill>
                  <a:srgbClr val="6C6963"/>
                </a:solidFill>
              </a:rPr>
              <a:t>Body Level One</a:t>
            </a:r>
            <a:endParaRPr i="1" sz="3600">
              <a:solidFill>
                <a:srgbClr val="6C6963"/>
              </a:solidFill>
            </a:endParaRPr>
          </a:p>
          <a:p>
            <a:pPr lvl="1">
              <a:defRPr i="0" sz="1800">
                <a:solidFill>
                  <a:srgbClr val="000000"/>
                </a:solidFill>
              </a:defRPr>
            </a:pPr>
            <a:r>
              <a:rPr i="1" sz="3600">
                <a:solidFill>
                  <a:srgbClr val="6C6963"/>
                </a:solidFill>
              </a:rPr>
              <a:t>Body Level Two</a:t>
            </a:r>
            <a:endParaRPr i="1" sz="3600">
              <a:solidFill>
                <a:srgbClr val="6C6963"/>
              </a:solidFill>
            </a:endParaRPr>
          </a:p>
          <a:p>
            <a:pPr lvl="2">
              <a:defRPr i="0" sz="1800">
                <a:solidFill>
                  <a:srgbClr val="000000"/>
                </a:solidFill>
              </a:defRPr>
            </a:pPr>
            <a:r>
              <a:rPr i="1" sz="3600">
                <a:solidFill>
                  <a:srgbClr val="6C6963"/>
                </a:solidFill>
              </a:rPr>
              <a:t>Body Level Three</a:t>
            </a:r>
            <a:endParaRPr i="1" sz="3600">
              <a:solidFill>
                <a:srgbClr val="6C6963"/>
              </a:solidFill>
            </a:endParaRPr>
          </a:p>
          <a:p>
            <a:pPr lvl="3">
              <a:defRPr i="0" sz="1800">
                <a:solidFill>
                  <a:srgbClr val="000000"/>
                </a:solidFill>
              </a:defRPr>
            </a:pPr>
            <a:r>
              <a:rPr i="1" sz="3600">
                <a:solidFill>
                  <a:srgbClr val="6C6963"/>
                </a:solidFill>
              </a:rPr>
              <a:t>Body Level Four</a:t>
            </a:r>
            <a:endParaRPr i="1" sz="3600">
              <a:solidFill>
                <a:srgbClr val="6C6963"/>
              </a:solidFill>
            </a:endParaRPr>
          </a:p>
          <a:p>
            <a:pPr lvl="4">
              <a:defRPr i="0" sz="1800">
                <a:solidFill>
                  <a:srgbClr val="000000"/>
                </a:solidFill>
              </a:defRPr>
            </a:pPr>
            <a:r>
              <a:rPr i="1" sz="3600">
                <a:solidFill>
                  <a:srgbClr val="6C6963"/>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Title Text</a:t>
            </a:r>
          </a:p>
        </p:txBody>
      </p:sp>
      <p:sp>
        <p:nvSpPr>
          <p:cNvPr id="21" name="Shape 2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4200">
                <a:solidFill>
                  <a:srgbClr val="6C6963"/>
                </a:solidFill>
              </a:rPr>
              <a:t>Body Level One</a:t>
            </a:r>
            <a:endParaRPr sz="4200">
              <a:solidFill>
                <a:srgbClr val="6C6963"/>
              </a:solidFill>
            </a:endParaRPr>
          </a:p>
          <a:p>
            <a:pPr lvl="1">
              <a:defRPr sz="1800">
                <a:solidFill>
                  <a:srgbClr val="000000"/>
                </a:solidFill>
              </a:defRPr>
            </a:pPr>
            <a:r>
              <a:rPr sz="4200">
                <a:solidFill>
                  <a:srgbClr val="6C6963"/>
                </a:solidFill>
              </a:rPr>
              <a:t>Body Level Two</a:t>
            </a:r>
            <a:endParaRPr sz="4200">
              <a:solidFill>
                <a:srgbClr val="6C6963"/>
              </a:solidFill>
            </a:endParaRPr>
          </a:p>
          <a:p>
            <a:pPr lvl="2">
              <a:defRPr sz="1800">
                <a:solidFill>
                  <a:srgbClr val="000000"/>
                </a:solidFill>
              </a:defRPr>
            </a:pPr>
            <a:r>
              <a:rPr sz="4200">
                <a:solidFill>
                  <a:srgbClr val="6C6963"/>
                </a:solidFill>
              </a:rPr>
              <a:t>Body Level Three</a:t>
            </a:r>
            <a:endParaRPr sz="4200">
              <a:solidFill>
                <a:srgbClr val="6C6963"/>
              </a:solidFill>
            </a:endParaRPr>
          </a:p>
          <a:p>
            <a:pPr lvl="3">
              <a:defRPr sz="1800">
                <a:solidFill>
                  <a:srgbClr val="000000"/>
                </a:solidFill>
              </a:defRPr>
            </a:pPr>
            <a:r>
              <a:rPr sz="4200">
                <a:solidFill>
                  <a:srgbClr val="6C6963"/>
                </a:solidFill>
              </a:rPr>
              <a:t>Body Level Four</a:t>
            </a:r>
            <a:endParaRPr sz="4200">
              <a:solidFill>
                <a:srgbClr val="6C6963"/>
              </a:solidFill>
            </a:endParaRPr>
          </a:p>
          <a:p>
            <a:pPr lvl="4">
              <a:defRPr sz="1800">
                <a:solidFill>
                  <a:srgbClr val="000000"/>
                </a:solidFill>
              </a:defRPr>
            </a:pPr>
            <a:r>
              <a:rPr sz="4200">
                <a:solidFill>
                  <a:srgbClr val="6C6963"/>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3" name="Shape 23"/>
          <p:cNvSpPr/>
          <p:nvPr>
            <p:ph type="title"/>
          </p:nvPr>
        </p:nvSpPr>
        <p:spPr>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Title Text</a:t>
            </a:r>
          </a:p>
        </p:txBody>
      </p:sp>
      <p:sp>
        <p:nvSpPr>
          <p:cNvPr id="24" name="Shape 24"/>
          <p:cNvSpPr/>
          <p:nvPr>
            <p:ph type="body" idx="1"/>
          </p:nvPr>
        </p:nvSpPr>
        <p:spPr>
          <a:xfrm>
            <a:off x="762000" y="2362200"/>
            <a:ext cx="5334000" cy="6413500"/>
          </a:xfrm>
          <a:prstGeom prst="rect">
            <a:avLst/>
          </a:prstGeom>
        </p:spPr>
        <p:txBody>
          <a:bodyPr/>
          <a:lstStyle>
            <a:lvl1pPr marL="406400" indent="-406400">
              <a:spcBef>
                <a:spcPts val="4000"/>
              </a:spcBef>
              <a:buBlip>
                <a:blip r:embed="rId2"/>
              </a:buBlip>
              <a:defRPr sz="3200"/>
            </a:lvl1pPr>
            <a:lvl2pPr marL="812800" indent="-406400">
              <a:spcBef>
                <a:spcPts val="4000"/>
              </a:spcBef>
              <a:buBlip>
                <a:blip r:embed="rId2"/>
              </a:buBlip>
              <a:defRPr sz="3200"/>
            </a:lvl2pPr>
            <a:lvl3pPr marL="1219200" indent="-406400">
              <a:spcBef>
                <a:spcPts val="4000"/>
              </a:spcBef>
              <a:buBlip>
                <a:blip r:embed="rId2"/>
              </a:buBlip>
              <a:defRPr sz="3200"/>
            </a:lvl3pPr>
            <a:lvl4pPr marL="1625600" indent="-406400">
              <a:spcBef>
                <a:spcPts val="4000"/>
              </a:spcBef>
              <a:buBlip>
                <a:blip r:embed="rId2"/>
              </a:buBlip>
              <a:defRPr sz="3200"/>
            </a:lvl4pPr>
            <a:lvl5pPr marL="2032000" indent="-406400">
              <a:spcBef>
                <a:spcPts val="4000"/>
              </a:spcBef>
              <a:buBlip>
                <a:blip r:embed="rId2"/>
              </a:buBlip>
              <a:defRPr sz="3200"/>
            </a:lvl5pPr>
          </a:lstStyle>
          <a:p>
            <a:pPr lvl="0">
              <a:defRPr sz="1800">
                <a:solidFill>
                  <a:srgbClr val="000000"/>
                </a:solidFill>
              </a:defRPr>
            </a:pPr>
            <a:r>
              <a:rPr sz="3200">
                <a:solidFill>
                  <a:srgbClr val="6C6963"/>
                </a:solidFill>
              </a:rPr>
              <a:t>Body Level One</a:t>
            </a:r>
            <a:endParaRPr sz="3200">
              <a:solidFill>
                <a:srgbClr val="6C6963"/>
              </a:solidFill>
            </a:endParaRPr>
          </a:p>
          <a:p>
            <a:pPr lvl="1">
              <a:defRPr sz="1800">
                <a:solidFill>
                  <a:srgbClr val="000000"/>
                </a:solidFill>
              </a:defRPr>
            </a:pPr>
            <a:r>
              <a:rPr sz="3200">
                <a:solidFill>
                  <a:srgbClr val="6C6963"/>
                </a:solidFill>
              </a:rPr>
              <a:t>Body Level Two</a:t>
            </a:r>
            <a:endParaRPr sz="3200">
              <a:solidFill>
                <a:srgbClr val="6C6963"/>
              </a:solidFill>
            </a:endParaRPr>
          </a:p>
          <a:p>
            <a:pPr lvl="2">
              <a:defRPr sz="1800">
                <a:solidFill>
                  <a:srgbClr val="000000"/>
                </a:solidFill>
              </a:defRPr>
            </a:pPr>
            <a:r>
              <a:rPr sz="3200">
                <a:solidFill>
                  <a:srgbClr val="6C6963"/>
                </a:solidFill>
              </a:rPr>
              <a:t>Body Level Three</a:t>
            </a:r>
            <a:endParaRPr sz="3200">
              <a:solidFill>
                <a:srgbClr val="6C6963"/>
              </a:solidFill>
            </a:endParaRPr>
          </a:p>
          <a:p>
            <a:pPr lvl="3">
              <a:defRPr sz="1800">
                <a:solidFill>
                  <a:srgbClr val="000000"/>
                </a:solidFill>
              </a:defRPr>
            </a:pPr>
            <a:r>
              <a:rPr sz="3200">
                <a:solidFill>
                  <a:srgbClr val="6C6963"/>
                </a:solidFill>
              </a:rPr>
              <a:t>Body Level Four</a:t>
            </a:r>
            <a:endParaRPr sz="3200">
              <a:solidFill>
                <a:srgbClr val="6C6963"/>
              </a:solidFill>
            </a:endParaRPr>
          </a:p>
          <a:p>
            <a:pPr lvl="4">
              <a:defRPr sz="1800">
                <a:solidFill>
                  <a:srgbClr val="000000"/>
                </a:solidFill>
              </a:defRPr>
            </a:pPr>
            <a:r>
              <a:rPr sz="3200">
                <a:solidFill>
                  <a:srgbClr val="6C6963"/>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6" name="Shape 26"/>
          <p:cNvSpPr/>
          <p:nvPr>
            <p:ph type="body" idx="1"/>
          </p:nvPr>
        </p:nvSpPr>
        <p:spPr>
          <a:xfrm>
            <a:off x="762000" y="723900"/>
            <a:ext cx="11480800" cy="82931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4200">
                <a:solidFill>
                  <a:srgbClr val="6C6963"/>
                </a:solidFill>
              </a:rPr>
              <a:t>Body Level One</a:t>
            </a:r>
            <a:endParaRPr sz="4200">
              <a:solidFill>
                <a:srgbClr val="6C6963"/>
              </a:solidFill>
            </a:endParaRPr>
          </a:p>
          <a:p>
            <a:pPr lvl="1">
              <a:defRPr sz="1800">
                <a:solidFill>
                  <a:srgbClr val="000000"/>
                </a:solidFill>
              </a:defRPr>
            </a:pPr>
            <a:r>
              <a:rPr sz="4200">
                <a:solidFill>
                  <a:srgbClr val="6C6963"/>
                </a:solidFill>
              </a:rPr>
              <a:t>Body Level Two</a:t>
            </a:r>
            <a:endParaRPr sz="4200">
              <a:solidFill>
                <a:srgbClr val="6C6963"/>
              </a:solidFill>
            </a:endParaRPr>
          </a:p>
          <a:p>
            <a:pPr lvl="2">
              <a:defRPr sz="1800">
                <a:solidFill>
                  <a:srgbClr val="000000"/>
                </a:solidFill>
              </a:defRPr>
            </a:pPr>
            <a:r>
              <a:rPr sz="4200">
                <a:solidFill>
                  <a:srgbClr val="6C6963"/>
                </a:solidFill>
              </a:rPr>
              <a:t>Body Level Three</a:t>
            </a:r>
            <a:endParaRPr sz="4200">
              <a:solidFill>
                <a:srgbClr val="6C6963"/>
              </a:solidFill>
            </a:endParaRPr>
          </a:p>
          <a:p>
            <a:pPr lvl="3">
              <a:defRPr sz="1800">
                <a:solidFill>
                  <a:srgbClr val="000000"/>
                </a:solidFill>
              </a:defRPr>
            </a:pPr>
            <a:r>
              <a:rPr sz="4200">
                <a:solidFill>
                  <a:srgbClr val="6C6963"/>
                </a:solidFill>
              </a:rPr>
              <a:t>Body Level Four</a:t>
            </a:r>
            <a:endParaRPr sz="4200">
              <a:solidFill>
                <a:srgbClr val="6C6963"/>
              </a:solidFill>
            </a:endParaRPr>
          </a:p>
          <a:p>
            <a:pPr lvl="4">
              <a:defRPr sz="1800">
                <a:solidFill>
                  <a:srgbClr val="000000"/>
                </a:solidFill>
              </a:defRPr>
            </a:pPr>
            <a:r>
              <a:rPr sz="4200">
                <a:solidFill>
                  <a:srgbClr val="6C6963"/>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762000" y="381000"/>
            <a:ext cx="11480800" cy="1524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Title Text</a:t>
            </a:r>
          </a:p>
        </p:txBody>
      </p:sp>
      <p:sp>
        <p:nvSpPr>
          <p:cNvPr id="3" name="Shape 3"/>
          <p:cNvSpPr/>
          <p:nvPr>
            <p:ph type="body" idx="1"/>
          </p:nvPr>
        </p:nvSpPr>
        <p:spPr>
          <a:xfrm>
            <a:off x="762000" y="2768600"/>
            <a:ext cx="11480800" cy="571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4200">
                <a:solidFill>
                  <a:srgbClr val="6C6963"/>
                </a:solidFill>
              </a:rPr>
              <a:t>Body Level One</a:t>
            </a:r>
            <a:endParaRPr sz="4200">
              <a:solidFill>
                <a:srgbClr val="6C6963"/>
              </a:solidFill>
            </a:endParaRPr>
          </a:p>
          <a:p>
            <a:pPr lvl="1">
              <a:defRPr sz="1800">
                <a:solidFill>
                  <a:srgbClr val="000000"/>
                </a:solidFill>
              </a:defRPr>
            </a:pPr>
            <a:r>
              <a:rPr sz="4200">
                <a:solidFill>
                  <a:srgbClr val="6C6963"/>
                </a:solidFill>
              </a:rPr>
              <a:t>Body Level Two</a:t>
            </a:r>
            <a:endParaRPr sz="4200">
              <a:solidFill>
                <a:srgbClr val="6C6963"/>
              </a:solidFill>
            </a:endParaRPr>
          </a:p>
          <a:p>
            <a:pPr lvl="2">
              <a:defRPr sz="1800">
                <a:solidFill>
                  <a:srgbClr val="000000"/>
                </a:solidFill>
              </a:defRPr>
            </a:pPr>
            <a:r>
              <a:rPr sz="4200">
                <a:solidFill>
                  <a:srgbClr val="6C6963"/>
                </a:solidFill>
              </a:rPr>
              <a:t>Body Level Three</a:t>
            </a:r>
            <a:endParaRPr sz="4200">
              <a:solidFill>
                <a:srgbClr val="6C6963"/>
              </a:solidFill>
            </a:endParaRPr>
          </a:p>
          <a:p>
            <a:pPr lvl="3">
              <a:defRPr sz="1800">
                <a:solidFill>
                  <a:srgbClr val="000000"/>
                </a:solidFill>
              </a:defRPr>
            </a:pPr>
            <a:r>
              <a:rPr sz="4200">
                <a:solidFill>
                  <a:srgbClr val="6C6963"/>
                </a:solidFill>
              </a:rPr>
              <a:t>Body Level Four</a:t>
            </a:r>
            <a:endParaRPr sz="4200">
              <a:solidFill>
                <a:srgbClr val="6C6963"/>
              </a:solidFill>
            </a:endParaRPr>
          </a:p>
          <a:p>
            <a:pPr lvl="4">
              <a:defRPr sz="1800">
                <a:solidFill>
                  <a:srgbClr val="000000"/>
                </a:solidFill>
              </a:defRPr>
            </a:pPr>
            <a:r>
              <a:rPr sz="4200">
                <a:solidFill>
                  <a:srgbClr val="6C6963"/>
                </a:solidFill>
              </a:rPr>
              <a:t>Body Level Five</a:t>
            </a: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spd="med" advClick="1"/>
  <p:txStyles>
    <p:titleStyle>
      <a:lvl1pPr algn="ctr" defTabSz="584200">
        <a:defRPr sz="7400">
          <a:solidFill>
            <a:srgbClr val="6C6963"/>
          </a:solidFill>
          <a:effectLst>
            <a:outerShdw sx="100000" sy="100000" kx="0" ky="0" algn="b" rotWithShape="0" blurRad="25400" dist="25400" dir="15900000">
              <a:srgbClr val="595650">
                <a:alpha val="33000"/>
              </a:srgbClr>
            </a:outerShdw>
          </a:effectLst>
          <a:latin typeface="+mn-lt"/>
          <a:ea typeface="+mn-ea"/>
          <a:cs typeface="+mn-cs"/>
          <a:sym typeface="Baskerville"/>
        </a:defRPr>
      </a:lvl1pPr>
      <a:lvl2pPr indent="228600" algn="ctr" defTabSz="584200">
        <a:defRPr sz="7400">
          <a:solidFill>
            <a:srgbClr val="6C6963"/>
          </a:solidFill>
          <a:effectLst>
            <a:outerShdw sx="100000" sy="100000" kx="0" ky="0" algn="b" rotWithShape="0" blurRad="25400" dist="25400" dir="15900000">
              <a:srgbClr val="595650">
                <a:alpha val="33000"/>
              </a:srgbClr>
            </a:outerShdw>
          </a:effectLst>
          <a:latin typeface="+mn-lt"/>
          <a:ea typeface="+mn-ea"/>
          <a:cs typeface="+mn-cs"/>
          <a:sym typeface="Baskerville"/>
        </a:defRPr>
      </a:lvl2pPr>
      <a:lvl3pPr indent="457200" algn="ctr" defTabSz="584200">
        <a:defRPr sz="7400">
          <a:solidFill>
            <a:srgbClr val="6C6963"/>
          </a:solidFill>
          <a:effectLst>
            <a:outerShdw sx="100000" sy="100000" kx="0" ky="0" algn="b" rotWithShape="0" blurRad="25400" dist="25400" dir="15900000">
              <a:srgbClr val="595650">
                <a:alpha val="33000"/>
              </a:srgbClr>
            </a:outerShdw>
          </a:effectLst>
          <a:latin typeface="+mn-lt"/>
          <a:ea typeface="+mn-ea"/>
          <a:cs typeface="+mn-cs"/>
          <a:sym typeface="Baskerville"/>
        </a:defRPr>
      </a:lvl3pPr>
      <a:lvl4pPr indent="685800" algn="ctr" defTabSz="584200">
        <a:defRPr sz="7400">
          <a:solidFill>
            <a:srgbClr val="6C6963"/>
          </a:solidFill>
          <a:effectLst>
            <a:outerShdw sx="100000" sy="100000" kx="0" ky="0" algn="b" rotWithShape="0" blurRad="25400" dist="25400" dir="15900000">
              <a:srgbClr val="595650">
                <a:alpha val="33000"/>
              </a:srgbClr>
            </a:outerShdw>
          </a:effectLst>
          <a:latin typeface="+mn-lt"/>
          <a:ea typeface="+mn-ea"/>
          <a:cs typeface="+mn-cs"/>
          <a:sym typeface="Baskerville"/>
        </a:defRPr>
      </a:lvl4pPr>
      <a:lvl5pPr indent="914400" algn="ctr" defTabSz="584200">
        <a:defRPr sz="7400">
          <a:solidFill>
            <a:srgbClr val="6C6963"/>
          </a:solidFill>
          <a:effectLst>
            <a:outerShdw sx="100000" sy="100000" kx="0" ky="0" algn="b" rotWithShape="0" blurRad="25400" dist="25400" dir="15900000">
              <a:srgbClr val="595650">
                <a:alpha val="33000"/>
              </a:srgbClr>
            </a:outerShdw>
          </a:effectLst>
          <a:latin typeface="+mn-lt"/>
          <a:ea typeface="+mn-ea"/>
          <a:cs typeface="+mn-cs"/>
          <a:sym typeface="Baskerville"/>
        </a:defRPr>
      </a:lvl5pPr>
      <a:lvl6pPr indent="1143000" algn="ctr" defTabSz="584200">
        <a:defRPr sz="7400">
          <a:solidFill>
            <a:srgbClr val="6C6963"/>
          </a:solidFill>
          <a:effectLst>
            <a:outerShdw sx="100000" sy="100000" kx="0" ky="0" algn="b" rotWithShape="0" blurRad="25400" dist="25400" dir="15900000">
              <a:srgbClr val="595650">
                <a:alpha val="33000"/>
              </a:srgbClr>
            </a:outerShdw>
          </a:effectLst>
          <a:latin typeface="+mn-lt"/>
          <a:ea typeface="+mn-ea"/>
          <a:cs typeface="+mn-cs"/>
          <a:sym typeface="Baskerville"/>
        </a:defRPr>
      </a:lvl6pPr>
      <a:lvl7pPr indent="1371600" algn="ctr" defTabSz="584200">
        <a:defRPr sz="7400">
          <a:solidFill>
            <a:srgbClr val="6C6963"/>
          </a:solidFill>
          <a:effectLst>
            <a:outerShdw sx="100000" sy="100000" kx="0" ky="0" algn="b" rotWithShape="0" blurRad="25400" dist="25400" dir="15900000">
              <a:srgbClr val="595650">
                <a:alpha val="33000"/>
              </a:srgbClr>
            </a:outerShdw>
          </a:effectLst>
          <a:latin typeface="+mn-lt"/>
          <a:ea typeface="+mn-ea"/>
          <a:cs typeface="+mn-cs"/>
          <a:sym typeface="Baskerville"/>
        </a:defRPr>
      </a:lvl7pPr>
      <a:lvl8pPr indent="1600200" algn="ctr" defTabSz="584200">
        <a:defRPr sz="7400">
          <a:solidFill>
            <a:srgbClr val="6C6963"/>
          </a:solidFill>
          <a:effectLst>
            <a:outerShdw sx="100000" sy="100000" kx="0" ky="0" algn="b" rotWithShape="0" blurRad="25400" dist="25400" dir="15900000">
              <a:srgbClr val="595650">
                <a:alpha val="33000"/>
              </a:srgbClr>
            </a:outerShdw>
          </a:effectLst>
          <a:latin typeface="+mn-lt"/>
          <a:ea typeface="+mn-ea"/>
          <a:cs typeface="+mn-cs"/>
          <a:sym typeface="Baskerville"/>
        </a:defRPr>
      </a:lvl8pPr>
      <a:lvl9pPr indent="1828800" algn="ctr" defTabSz="584200">
        <a:defRPr sz="7400">
          <a:solidFill>
            <a:srgbClr val="6C6963"/>
          </a:solidFill>
          <a:effectLst>
            <a:outerShdw sx="100000" sy="100000" kx="0" ky="0" algn="b" rotWithShape="0" blurRad="25400" dist="25400" dir="15900000">
              <a:srgbClr val="595650">
                <a:alpha val="33000"/>
              </a:srgbClr>
            </a:outerShdw>
          </a:effectLst>
          <a:latin typeface="+mn-lt"/>
          <a:ea typeface="+mn-ea"/>
          <a:cs typeface="+mn-cs"/>
          <a:sym typeface="Baskerville"/>
        </a:defRPr>
      </a:lvl9pPr>
    </p:titleStyle>
    <p:bodyStyle>
      <a:lvl1pPr marL="533400" indent="-533400" defTabSz="584200">
        <a:spcBef>
          <a:spcPts val="4200"/>
        </a:spcBef>
        <a:buSzPct val="30000"/>
        <a:buBlip>
          <a:blip r:embed="rId3"/>
        </a:buBlip>
        <a:defRPr sz="4200">
          <a:solidFill>
            <a:srgbClr val="6C6963"/>
          </a:solidFill>
          <a:latin typeface="+mn-lt"/>
          <a:ea typeface="+mn-ea"/>
          <a:cs typeface="+mn-cs"/>
          <a:sym typeface="Baskerville"/>
        </a:defRPr>
      </a:lvl1pPr>
      <a:lvl2pPr marL="1066800" indent="-533400" defTabSz="584200">
        <a:spcBef>
          <a:spcPts val="4200"/>
        </a:spcBef>
        <a:buSzPct val="30000"/>
        <a:buBlip>
          <a:blip r:embed="rId3"/>
        </a:buBlip>
        <a:defRPr sz="4200">
          <a:solidFill>
            <a:srgbClr val="6C6963"/>
          </a:solidFill>
          <a:latin typeface="+mn-lt"/>
          <a:ea typeface="+mn-ea"/>
          <a:cs typeface="+mn-cs"/>
          <a:sym typeface="Baskerville"/>
        </a:defRPr>
      </a:lvl2pPr>
      <a:lvl3pPr marL="1600200" indent="-533400" defTabSz="584200">
        <a:spcBef>
          <a:spcPts val="4200"/>
        </a:spcBef>
        <a:buSzPct val="30000"/>
        <a:buBlip>
          <a:blip r:embed="rId3"/>
        </a:buBlip>
        <a:defRPr sz="4200">
          <a:solidFill>
            <a:srgbClr val="6C6963"/>
          </a:solidFill>
          <a:latin typeface="+mn-lt"/>
          <a:ea typeface="+mn-ea"/>
          <a:cs typeface="+mn-cs"/>
          <a:sym typeface="Baskerville"/>
        </a:defRPr>
      </a:lvl3pPr>
      <a:lvl4pPr marL="2133600" indent="-533400" defTabSz="584200">
        <a:spcBef>
          <a:spcPts val="4200"/>
        </a:spcBef>
        <a:buSzPct val="30000"/>
        <a:buBlip>
          <a:blip r:embed="rId3"/>
        </a:buBlip>
        <a:defRPr sz="4200">
          <a:solidFill>
            <a:srgbClr val="6C6963"/>
          </a:solidFill>
          <a:latin typeface="+mn-lt"/>
          <a:ea typeface="+mn-ea"/>
          <a:cs typeface="+mn-cs"/>
          <a:sym typeface="Baskerville"/>
        </a:defRPr>
      </a:lvl4pPr>
      <a:lvl5pPr marL="2667000" indent="-533400" defTabSz="584200">
        <a:spcBef>
          <a:spcPts val="4200"/>
        </a:spcBef>
        <a:buSzPct val="30000"/>
        <a:buBlip>
          <a:blip r:embed="rId3"/>
        </a:buBlip>
        <a:defRPr sz="4200">
          <a:solidFill>
            <a:srgbClr val="6C6963"/>
          </a:solidFill>
          <a:latin typeface="+mn-lt"/>
          <a:ea typeface="+mn-ea"/>
          <a:cs typeface="+mn-cs"/>
          <a:sym typeface="Baskerville"/>
        </a:defRPr>
      </a:lvl5pPr>
      <a:lvl6pPr marL="3200400" indent="-533400" defTabSz="584200">
        <a:spcBef>
          <a:spcPts val="4200"/>
        </a:spcBef>
        <a:buSzPct val="30000"/>
        <a:buBlip>
          <a:blip r:embed="rId3"/>
        </a:buBlip>
        <a:defRPr sz="4200">
          <a:solidFill>
            <a:srgbClr val="6C6963"/>
          </a:solidFill>
          <a:latin typeface="+mn-lt"/>
          <a:ea typeface="+mn-ea"/>
          <a:cs typeface="+mn-cs"/>
          <a:sym typeface="Baskerville"/>
        </a:defRPr>
      </a:lvl6pPr>
      <a:lvl7pPr marL="3733800" indent="-533400" defTabSz="584200">
        <a:spcBef>
          <a:spcPts val="4200"/>
        </a:spcBef>
        <a:buSzPct val="30000"/>
        <a:buBlip>
          <a:blip r:embed="rId3"/>
        </a:buBlip>
        <a:defRPr sz="4200">
          <a:solidFill>
            <a:srgbClr val="6C6963"/>
          </a:solidFill>
          <a:latin typeface="+mn-lt"/>
          <a:ea typeface="+mn-ea"/>
          <a:cs typeface="+mn-cs"/>
          <a:sym typeface="Baskerville"/>
        </a:defRPr>
      </a:lvl7pPr>
      <a:lvl8pPr marL="4267200" indent="-533400" defTabSz="584200">
        <a:spcBef>
          <a:spcPts val="4200"/>
        </a:spcBef>
        <a:buSzPct val="30000"/>
        <a:buBlip>
          <a:blip r:embed="rId3"/>
        </a:buBlip>
        <a:defRPr sz="4200">
          <a:solidFill>
            <a:srgbClr val="6C6963"/>
          </a:solidFill>
          <a:latin typeface="+mn-lt"/>
          <a:ea typeface="+mn-ea"/>
          <a:cs typeface="+mn-cs"/>
          <a:sym typeface="Baskerville"/>
        </a:defRPr>
      </a:lvl8pPr>
      <a:lvl9pPr marL="4800600" indent="-533400" defTabSz="584200">
        <a:spcBef>
          <a:spcPts val="4200"/>
        </a:spcBef>
        <a:buSzPct val="30000"/>
        <a:buBlip>
          <a:blip r:embed="rId3"/>
        </a:buBlip>
        <a:defRPr sz="4200">
          <a:solidFill>
            <a:srgbClr val="6C6963"/>
          </a:solidFill>
          <a:latin typeface="+mn-lt"/>
          <a:ea typeface="+mn-ea"/>
          <a:cs typeface="+mn-cs"/>
          <a:sym typeface="Baskerville"/>
        </a:defRPr>
      </a:lvl9pPr>
    </p:bodyStyle>
    <p:otherStyle>
      <a:lvl1pPr algn="ctr" defTabSz="584200">
        <a:defRPr>
          <a:solidFill>
            <a:schemeClr val="tx1"/>
          </a:solidFill>
          <a:latin typeface="+mn-lt"/>
          <a:ea typeface="+mn-ea"/>
          <a:cs typeface="+mn-cs"/>
          <a:sym typeface="Baskerville"/>
        </a:defRPr>
      </a:lvl1pPr>
      <a:lvl2pPr indent="228600" algn="ctr" defTabSz="584200">
        <a:defRPr>
          <a:solidFill>
            <a:schemeClr val="tx1"/>
          </a:solidFill>
          <a:latin typeface="+mn-lt"/>
          <a:ea typeface="+mn-ea"/>
          <a:cs typeface="+mn-cs"/>
          <a:sym typeface="Baskerville"/>
        </a:defRPr>
      </a:lvl2pPr>
      <a:lvl3pPr indent="457200" algn="ctr" defTabSz="584200">
        <a:defRPr>
          <a:solidFill>
            <a:schemeClr val="tx1"/>
          </a:solidFill>
          <a:latin typeface="+mn-lt"/>
          <a:ea typeface="+mn-ea"/>
          <a:cs typeface="+mn-cs"/>
          <a:sym typeface="Baskerville"/>
        </a:defRPr>
      </a:lvl3pPr>
      <a:lvl4pPr indent="685800" algn="ctr" defTabSz="584200">
        <a:defRPr>
          <a:solidFill>
            <a:schemeClr val="tx1"/>
          </a:solidFill>
          <a:latin typeface="+mn-lt"/>
          <a:ea typeface="+mn-ea"/>
          <a:cs typeface="+mn-cs"/>
          <a:sym typeface="Baskerville"/>
        </a:defRPr>
      </a:lvl4pPr>
      <a:lvl5pPr indent="914400" algn="ctr" defTabSz="584200">
        <a:defRPr>
          <a:solidFill>
            <a:schemeClr val="tx1"/>
          </a:solidFill>
          <a:latin typeface="+mn-lt"/>
          <a:ea typeface="+mn-ea"/>
          <a:cs typeface="+mn-cs"/>
          <a:sym typeface="Baskerville"/>
        </a:defRPr>
      </a:lvl5pPr>
      <a:lvl6pPr indent="1143000" algn="ctr" defTabSz="584200">
        <a:defRPr>
          <a:solidFill>
            <a:schemeClr val="tx1"/>
          </a:solidFill>
          <a:latin typeface="+mn-lt"/>
          <a:ea typeface="+mn-ea"/>
          <a:cs typeface="+mn-cs"/>
          <a:sym typeface="Baskerville"/>
        </a:defRPr>
      </a:lvl6pPr>
      <a:lvl7pPr indent="1371600" algn="ctr" defTabSz="584200">
        <a:defRPr>
          <a:solidFill>
            <a:schemeClr val="tx1"/>
          </a:solidFill>
          <a:latin typeface="+mn-lt"/>
          <a:ea typeface="+mn-ea"/>
          <a:cs typeface="+mn-cs"/>
          <a:sym typeface="Baskerville"/>
        </a:defRPr>
      </a:lvl7pPr>
      <a:lvl8pPr indent="1600200" algn="ctr" defTabSz="584200">
        <a:defRPr>
          <a:solidFill>
            <a:schemeClr val="tx1"/>
          </a:solidFill>
          <a:latin typeface="+mn-lt"/>
          <a:ea typeface="+mn-ea"/>
          <a:cs typeface="+mn-cs"/>
          <a:sym typeface="Baskerville"/>
        </a:defRPr>
      </a:lvl8pPr>
      <a:lvl9pPr indent="1828800" algn="ctr" defTabSz="584200">
        <a:defRPr>
          <a:solidFill>
            <a:schemeClr val="tx1"/>
          </a:solidFill>
          <a:latin typeface="+mn-lt"/>
          <a:ea typeface="+mn-ea"/>
          <a:cs typeface="+mn-cs"/>
          <a:sym typeface="Baskervill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6.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8.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0.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2.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 name="Shape 34"/>
          <p:cNvSpPr/>
          <p:nvPr>
            <p:ph type="title"/>
          </p:nvPr>
        </p:nvSpPr>
        <p:spPr>
          <a:prstGeom prst="rect">
            <a:avLst/>
          </a:prstGeom>
        </p:spPr>
        <p:txBody>
          <a:bodyPr/>
          <a:lstStyle/>
          <a:p>
            <a:pPr lvl="0">
              <a:defRPr sz="1800">
                <a:solidFill>
                  <a:srgbClr val="000000"/>
                </a:solidFill>
                <a:effectLst/>
              </a:defRPr>
            </a:pPr>
            <a:r>
              <a:rPr sz="8000">
                <a:solidFill>
                  <a:srgbClr val="BEA56D"/>
                </a:solidFill>
                <a:effectLst>
                  <a:outerShdw sx="100000" sy="100000" kx="0" ky="0" algn="b" rotWithShape="0" blurRad="38100" dist="25400" dir="15900000">
                    <a:srgbClr val="000000">
                      <a:alpha val="90000"/>
                    </a:srgbClr>
                  </a:outerShdw>
                </a:effectLst>
              </a:rPr>
              <a:t>The Conyers Church of Christ has a Great Future</a:t>
            </a:r>
          </a:p>
        </p:txBody>
      </p:sp>
      <p:sp>
        <p:nvSpPr>
          <p:cNvPr id="35" name="Shape 35"/>
          <p:cNvSpPr/>
          <p:nvPr>
            <p:ph type="body" idx="1"/>
          </p:nvPr>
        </p:nvSpPr>
        <p:spPr>
          <a:prstGeom prst="rect">
            <a:avLst/>
          </a:prstGeom>
        </p:spPr>
        <p:txBody>
          <a:bodyPr/>
          <a:lstStyle/>
          <a:p>
            <a:pPr lvl="0">
              <a:defRPr i="0" sz="1800">
                <a:solidFill>
                  <a:srgbClr val="000000"/>
                </a:solidFill>
                <a:effectLst/>
              </a:defRPr>
            </a:pPr>
            <a:r>
              <a:rPr i="1" sz="5200">
                <a:solidFill>
                  <a:srgbClr val="BEA56D"/>
                </a:solidFill>
                <a:effectLst>
                  <a:outerShdw sx="100000" sy="100000" kx="0" ky="0" algn="b" rotWithShape="0" blurRad="25400" dist="38100" dir="15900000">
                    <a:srgbClr val="000000">
                      <a:alpha val="90000"/>
                    </a:srgbClr>
                  </a:outerShdw>
                </a:effectLst>
              </a:rPr>
              <a:t>May 3rd, 2015</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title"/>
          </p:nvPr>
        </p:nvSpPr>
        <p:spPr>
          <a:prstGeom prst="rect">
            <a:avLst/>
          </a:prstGeom>
        </p:spPr>
        <p:txBody>
          <a:bodyPr/>
          <a:lstStyle>
            <a:lvl1pPr defTabSz="566674">
              <a:defRPr sz="7178">
                <a:effectLst>
                  <a:outerShdw sx="100000" sy="100000" kx="0" ky="0" algn="b" rotWithShape="0" blurRad="24638" dist="24638" dir="15900000">
                    <a:srgbClr val="595650">
                      <a:alpha val="33000"/>
                    </a:srgbClr>
                  </a:outerShdw>
                </a:effectLst>
              </a:defRPr>
            </a:lvl1pPr>
          </a:lstStyle>
          <a:p>
            <a:pPr lvl="0">
              <a:defRPr sz="1800">
                <a:solidFill>
                  <a:srgbClr val="000000"/>
                </a:solidFill>
                <a:effectLst/>
              </a:defRPr>
            </a:pPr>
            <a:r>
              <a:rPr sz="7178">
                <a:solidFill>
                  <a:srgbClr val="6C6963"/>
                </a:solidFill>
                <a:effectLst>
                  <a:outerShdw sx="100000" sy="100000" kx="0" ky="0" algn="b" rotWithShape="0" blurRad="24638" dist="24638" dir="15900000">
                    <a:srgbClr val="595650">
                      <a:alpha val="33000"/>
                    </a:srgbClr>
                  </a:outerShdw>
                </a:effectLst>
              </a:rPr>
              <a:t>The Conyers Church of Christ</a:t>
            </a:r>
          </a:p>
        </p:txBody>
      </p:sp>
      <p:sp>
        <p:nvSpPr>
          <p:cNvPr id="91" name="Shape 91"/>
          <p:cNvSpPr/>
          <p:nvPr>
            <p:ph type="body" idx="1"/>
          </p:nvPr>
        </p:nvSpPr>
        <p:spPr>
          <a:prstGeom prst="rect">
            <a:avLst/>
          </a:prstGeom>
        </p:spPr>
        <p:txBody>
          <a:bodyPr/>
          <a:lstStyle/>
          <a:p>
            <a:pPr lvl="0" marL="0" indent="0" algn="ctr">
              <a:buSzTx/>
              <a:buNone/>
              <a:defRPr sz="1800">
                <a:solidFill>
                  <a:srgbClr val="000000"/>
                </a:solidFill>
              </a:defRPr>
            </a:pPr>
            <a:r>
              <a:rPr sz="5600">
                <a:solidFill>
                  <a:srgbClr val="6C6963"/>
                </a:solidFill>
                <a:latin typeface="Baskerville SemiBold"/>
                <a:ea typeface="Baskerville SemiBold"/>
                <a:cs typeface="Baskerville SemiBold"/>
                <a:sym typeface="Baskerville SemiBold"/>
              </a:rPr>
              <a:t>Why the Conyers Church of Christ Can Look Forward to a Great Future!</a:t>
            </a:r>
            <a:endParaRPr sz="5600">
              <a:solidFill>
                <a:srgbClr val="6C6963"/>
              </a:solidFill>
              <a:latin typeface="Baskerville SemiBold"/>
              <a:ea typeface="Baskerville SemiBold"/>
              <a:cs typeface="Baskerville SemiBold"/>
              <a:sym typeface="Baskerville SemiBold"/>
            </a:endParaRPr>
          </a:p>
          <a:p>
            <a:pPr lvl="0" marL="0" indent="0" algn="ctr">
              <a:buSzTx/>
              <a:buNone/>
              <a:defRPr sz="1800">
                <a:solidFill>
                  <a:srgbClr val="000000"/>
                </a:solidFill>
              </a:defRPr>
            </a:pPr>
            <a:r>
              <a:rPr sz="5600" u="sng">
                <a:solidFill>
                  <a:srgbClr val="6C6963"/>
                </a:solidFill>
                <a:latin typeface="Baskerville SemiBold"/>
                <a:ea typeface="Baskerville SemiBold"/>
                <a:cs typeface="Baskerville SemiBold"/>
                <a:sym typeface="Baskerville SemiBold"/>
              </a:rPr>
              <a:t>Matthew 16: 13-19</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91"/>
                                        </p:tgtEl>
                                        <p:attrNameLst>
                                          <p:attrName>style.visibility</p:attrName>
                                        </p:attrNameLst>
                                      </p:cBhvr>
                                      <p:to>
                                        <p:strVal val="visible"/>
                                      </p:to>
                                    </p:set>
                                    <p:animEffect filter="dissolve" transition="in">
                                      <p:cBhvr>
                                        <p:cTn id="7" dur="15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1"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 name="Shape 95"/>
          <p:cNvSpPr/>
          <p:nvPr>
            <p:ph type="title"/>
          </p:nvPr>
        </p:nvSpPr>
        <p:spPr>
          <a:prstGeom prst="rect">
            <a:avLst/>
          </a:prstGeom>
        </p:spPr>
        <p:txBody>
          <a:bodyPr/>
          <a:lstStyle>
            <a:lvl1pPr defTabSz="566674">
              <a:defRPr sz="7178">
                <a:effectLst>
                  <a:outerShdw sx="100000" sy="100000" kx="0" ky="0" algn="b" rotWithShape="0" blurRad="24638" dist="24638" dir="15900000">
                    <a:srgbClr val="595650">
                      <a:alpha val="33000"/>
                    </a:srgbClr>
                  </a:outerShdw>
                </a:effectLst>
              </a:defRPr>
            </a:lvl1pPr>
          </a:lstStyle>
          <a:p>
            <a:pPr lvl="0">
              <a:defRPr sz="1800">
                <a:solidFill>
                  <a:srgbClr val="000000"/>
                </a:solidFill>
                <a:effectLst/>
              </a:defRPr>
            </a:pPr>
            <a:r>
              <a:rPr sz="7178">
                <a:solidFill>
                  <a:srgbClr val="6C6963"/>
                </a:solidFill>
                <a:effectLst>
                  <a:outerShdw sx="100000" sy="100000" kx="0" ky="0" algn="b" rotWithShape="0" blurRad="24638" dist="24638" dir="15900000">
                    <a:srgbClr val="595650">
                      <a:alpha val="33000"/>
                    </a:srgbClr>
                  </a:outerShdw>
                </a:effectLst>
              </a:rPr>
              <a:t>The Conyers Church of Christ</a:t>
            </a:r>
          </a:p>
        </p:txBody>
      </p:sp>
      <p:sp>
        <p:nvSpPr>
          <p:cNvPr id="96" name="Shape 96"/>
          <p:cNvSpPr/>
          <p:nvPr>
            <p:ph type="body" idx="1"/>
          </p:nvPr>
        </p:nvSpPr>
        <p:spPr>
          <a:prstGeom prst="rect">
            <a:avLst/>
          </a:prstGeom>
        </p:spPr>
        <p:txBody>
          <a:bodyPr/>
          <a:lstStyle/>
          <a:p>
            <a:pPr lvl="0" marL="0" indent="0" algn="ctr" defTabSz="338835">
              <a:lnSpc>
                <a:spcPct val="200000"/>
              </a:lnSpc>
              <a:spcBef>
                <a:spcPts val="2400"/>
              </a:spcBef>
              <a:buSzTx/>
              <a:buNone/>
              <a:defRPr sz="1800">
                <a:solidFill>
                  <a:srgbClr val="000000"/>
                </a:solidFill>
              </a:defRPr>
            </a:pPr>
            <a:r>
              <a:rPr b="1" sz="3248">
                <a:solidFill>
                  <a:srgbClr val="6C6963"/>
                </a:solidFill>
              </a:rPr>
              <a:t>First Reason We have a Great Future:  </a:t>
            </a:r>
            <a:r>
              <a:rPr b="1" sz="3770">
                <a:solidFill>
                  <a:srgbClr val="6C6963"/>
                </a:solidFill>
              </a:rPr>
              <a:t>Imperfect People</a:t>
            </a:r>
            <a:endParaRPr b="1" sz="3248">
              <a:solidFill>
                <a:srgbClr val="6C6963"/>
              </a:solidFill>
            </a:endParaRPr>
          </a:p>
          <a:p>
            <a:pPr lvl="0" marL="0" indent="0" algn="ctr" defTabSz="338835">
              <a:spcBef>
                <a:spcPts val="2400"/>
              </a:spcBef>
              <a:buSzTx/>
              <a:buNone/>
              <a:defRPr sz="1800">
                <a:solidFill>
                  <a:srgbClr val="000000"/>
                </a:solidFill>
              </a:defRPr>
            </a:pPr>
            <a:r>
              <a:rPr b="1" sz="2958" u="sng">
                <a:solidFill>
                  <a:srgbClr val="6C6963"/>
                </a:solidFill>
              </a:rPr>
              <a:t>1 Corinthians 1: 27 &amp; 28</a:t>
            </a:r>
            <a:endParaRPr b="1" sz="2958" u="sng">
              <a:solidFill>
                <a:srgbClr val="6C6963"/>
              </a:solidFill>
            </a:endParaRPr>
          </a:p>
          <a:p>
            <a:pPr lvl="0" marL="0" indent="0" algn="ctr" defTabSz="338835">
              <a:spcBef>
                <a:spcPts val="2400"/>
              </a:spcBef>
              <a:buSzTx/>
              <a:buNone/>
              <a:defRPr sz="1800">
                <a:solidFill>
                  <a:srgbClr val="000000"/>
                </a:solidFill>
              </a:defRPr>
            </a:pPr>
            <a:r>
              <a:rPr b="1" sz="2958">
                <a:solidFill>
                  <a:srgbClr val="6C6963"/>
                </a:solidFill>
              </a:rPr>
              <a:t>“But </a:t>
            </a:r>
            <a:r>
              <a:rPr b="1" sz="2958" u="sng">
                <a:solidFill>
                  <a:srgbClr val="6C6963"/>
                </a:solidFill>
              </a:rPr>
              <a:t>God has chosen</a:t>
            </a:r>
            <a:r>
              <a:rPr b="1" sz="2958">
                <a:solidFill>
                  <a:srgbClr val="6C6963"/>
                </a:solidFill>
              </a:rPr>
              <a:t> the foolish things of the world to put to shame the wise, and </a:t>
            </a:r>
            <a:r>
              <a:rPr b="1" sz="2958" u="sng">
                <a:solidFill>
                  <a:srgbClr val="6C6963"/>
                </a:solidFill>
              </a:rPr>
              <a:t>God has chosen</a:t>
            </a:r>
            <a:r>
              <a:rPr b="1" sz="2958">
                <a:solidFill>
                  <a:srgbClr val="6C6963"/>
                </a:solidFill>
              </a:rPr>
              <a:t> the weak things of the world to put to shame the things which are mighty; and the base things of the world and the the things which are despised </a:t>
            </a:r>
            <a:r>
              <a:rPr b="1" sz="2958" u="sng">
                <a:solidFill>
                  <a:srgbClr val="6C6963"/>
                </a:solidFill>
              </a:rPr>
              <a:t>God has chosen</a:t>
            </a:r>
            <a:r>
              <a:rPr b="1" sz="2958">
                <a:solidFill>
                  <a:srgbClr val="6C6963"/>
                </a:solidFill>
              </a:rPr>
              <a:t>, and the things which are not, to bring to nothing the things that are.”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96">
                                            <p:bg/>
                                          </p:spTgt>
                                        </p:tgtEl>
                                        <p:attrNameLst>
                                          <p:attrName>style.visibility</p:attrName>
                                        </p:attrNameLst>
                                      </p:cBhvr>
                                      <p:to>
                                        <p:strVal val="visible"/>
                                      </p:to>
                                    </p:set>
                                    <p:animEffect filter="dissolve" transition="in">
                                      <p:cBhvr>
                                        <p:cTn id="7" dur="1000"/>
                                        <p:tgtEl>
                                          <p:spTgt spid="96">
                                            <p:bg/>
                                          </p:spTgt>
                                        </p:tgtEl>
                                      </p:cBhvr>
                                    </p:animEffect>
                                  </p:childTnLst>
                                </p:cTn>
                              </p:par>
                              <p:par>
                                <p:cTn id="8" presetClass="entr" presetSubtype="0" presetID="9" grpId="1" fill="hold">
                                  <p:stCondLst>
                                    <p:cond delay="0"/>
                                  </p:stCondLst>
                                  <p:iterate type="el" backwards="0">
                                    <p:tmAbs val="0"/>
                                  </p:iterate>
                                  <p:childTnLst>
                                    <p:set>
                                      <p:cBhvr>
                                        <p:cTn id="9" fill="hold"/>
                                        <p:tgtEl>
                                          <p:spTgt spid="96">
                                            <p:txEl>
                                              <p:pRg st="0" end="0"/>
                                            </p:txEl>
                                          </p:spTgt>
                                        </p:tgtEl>
                                        <p:attrNameLst>
                                          <p:attrName>style.visibility</p:attrName>
                                        </p:attrNameLst>
                                      </p:cBhvr>
                                      <p:to>
                                        <p:strVal val="visible"/>
                                      </p:to>
                                    </p:set>
                                    <p:animEffect filter="dissolve" transition="in">
                                      <p:cBhvr>
                                        <p:cTn id="10" dur="1000"/>
                                        <p:tgtEl>
                                          <p:spTgt spid="9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9" grpId="1" fill="hold">
                                  <p:stCondLst>
                                    <p:cond delay="0"/>
                                  </p:stCondLst>
                                  <p:iterate type="el" backwards="0">
                                    <p:tmAbs val="0"/>
                                  </p:iterate>
                                  <p:childTnLst>
                                    <p:set>
                                      <p:cBhvr>
                                        <p:cTn id="14" fill="hold"/>
                                        <p:tgtEl>
                                          <p:spTgt spid="96">
                                            <p:txEl>
                                              <p:pRg st="1" end="1"/>
                                            </p:txEl>
                                          </p:spTgt>
                                        </p:tgtEl>
                                        <p:attrNameLst>
                                          <p:attrName>style.visibility</p:attrName>
                                        </p:attrNameLst>
                                      </p:cBhvr>
                                      <p:to>
                                        <p:strVal val="visible"/>
                                      </p:to>
                                    </p:set>
                                    <p:animEffect filter="dissolve" transition="in">
                                      <p:cBhvr>
                                        <p:cTn id="15" dur="1000"/>
                                        <p:tgtEl>
                                          <p:spTgt spid="96">
                                            <p:txEl>
                                              <p:pRg st="1" end="1"/>
                                            </p:txEl>
                                          </p:spTgt>
                                        </p:tgtEl>
                                      </p:cBhvr>
                                    </p:animEffect>
                                  </p:childTnLst>
                                </p:cTn>
                              </p:par>
                            </p:childTnLst>
                          </p:cTn>
                        </p:par>
                        <p:par>
                          <p:cTn id="16" fill="hold">
                            <p:stCondLst>
                              <p:cond delay="1000"/>
                            </p:stCondLst>
                            <p:childTnLst>
                              <p:par>
                                <p:cTn id="17" nodeType="afterEffect" presetClass="entr" presetSubtype="0" presetID="9" grpId="1" fill="hold">
                                  <p:stCondLst>
                                    <p:cond delay="0"/>
                                  </p:stCondLst>
                                  <p:iterate type="el" backwards="0">
                                    <p:tmAbs val="0"/>
                                  </p:iterate>
                                  <p:childTnLst>
                                    <p:set>
                                      <p:cBhvr>
                                        <p:cTn id="18" fill="hold"/>
                                        <p:tgtEl>
                                          <p:spTgt spid="96">
                                            <p:txEl>
                                              <p:pRg st="2" end="2"/>
                                            </p:txEl>
                                          </p:spTgt>
                                        </p:tgtEl>
                                        <p:attrNameLst>
                                          <p:attrName>style.visibility</p:attrName>
                                        </p:attrNameLst>
                                      </p:cBhvr>
                                      <p:to>
                                        <p:strVal val="visible"/>
                                      </p:to>
                                    </p:set>
                                    <p:animEffect filter="dissolve" transition="in">
                                      <p:cBhvr>
                                        <p:cTn id="19" dur="1000"/>
                                        <p:tgtEl>
                                          <p:spTgt spid="96">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6"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 name="Shape 100"/>
          <p:cNvSpPr/>
          <p:nvPr>
            <p:ph type="title"/>
          </p:nvPr>
        </p:nvSpPr>
        <p:spPr>
          <a:prstGeom prst="rect">
            <a:avLst/>
          </a:prstGeom>
        </p:spPr>
        <p:txBody>
          <a:bodyPr/>
          <a:lstStyle>
            <a:lvl1pPr defTabSz="566674">
              <a:defRPr sz="7178">
                <a:effectLst>
                  <a:outerShdw sx="100000" sy="100000" kx="0" ky="0" algn="b" rotWithShape="0" blurRad="24638" dist="24638" dir="15900000">
                    <a:srgbClr val="595650">
                      <a:alpha val="33000"/>
                    </a:srgbClr>
                  </a:outerShdw>
                </a:effectLst>
              </a:defRPr>
            </a:lvl1pPr>
          </a:lstStyle>
          <a:p>
            <a:pPr lvl="0">
              <a:defRPr sz="1800">
                <a:solidFill>
                  <a:srgbClr val="000000"/>
                </a:solidFill>
                <a:effectLst/>
              </a:defRPr>
            </a:pPr>
            <a:r>
              <a:rPr sz="7178">
                <a:solidFill>
                  <a:srgbClr val="6C6963"/>
                </a:solidFill>
                <a:effectLst>
                  <a:outerShdw sx="100000" sy="100000" kx="0" ky="0" algn="b" rotWithShape="0" blurRad="24638" dist="24638" dir="15900000">
                    <a:srgbClr val="595650">
                      <a:alpha val="33000"/>
                    </a:srgbClr>
                  </a:outerShdw>
                </a:effectLst>
              </a:rPr>
              <a:t>The Conyers Church of Christ</a:t>
            </a:r>
          </a:p>
        </p:txBody>
      </p:sp>
      <p:sp>
        <p:nvSpPr>
          <p:cNvPr id="101" name="Shape 101"/>
          <p:cNvSpPr/>
          <p:nvPr>
            <p:ph type="body" idx="1"/>
          </p:nvPr>
        </p:nvSpPr>
        <p:spPr>
          <a:prstGeom prst="rect">
            <a:avLst/>
          </a:prstGeom>
        </p:spPr>
        <p:txBody>
          <a:bodyPr/>
          <a:lstStyle/>
          <a:p>
            <a:pPr lvl="0" marL="0" indent="0" algn="ctr">
              <a:buSzTx/>
              <a:buNone/>
              <a:defRPr sz="1800">
                <a:solidFill>
                  <a:srgbClr val="000000"/>
                </a:solidFill>
              </a:defRPr>
            </a:pPr>
            <a:r>
              <a:rPr sz="5600" u="sng">
                <a:solidFill>
                  <a:srgbClr val="6C6963"/>
                </a:solidFill>
                <a:latin typeface="Baskerville SemiBold"/>
                <a:ea typeface="Baskerville SemiBold"/>
                <a:cs typeface="Baskerville SemiBold"/>
                <a:sym typeface="Baskerville SemiBold"/>
              </a:rPr>
              <a:t>2 Corinthians 4:7</a:t>
            </a:r>
            <a:endParaRPr sz="5600" u="sng">
              <a:solidFill>
                <a:srgbClr val="6C6963"/>
              </a:solidFill>
              <a:latin typeface="Baskerville SemiBold"/>
              <a:ea typeface="Baskerville SemiBold"/>
              <a:cs typeface="Baskerville SemiBold"/>
              <a:sym typeface="Baskerville SemiBold"/>
            </a:endParaRPr>
          </a:p>
          <a:p>
            <a:pPr lvl="0" marL="0" indent="0" algn="ctr">
              <a:buSzTx/>
              <a:buNone/>
              <a:defRPr sz="1800">
                <a:solidFill>
                  <a:srgbClr val="000000"/>
                </a:solidFill>
              </a:defRPr>
            </a:pPr>
            <a:r>
              <a:rPr sz="5600">
                <a:solidFill>
                  <a:srgbClr val="6C6963"/>
                </a:solidFill>
                <a:latin typeface="Baskerville SemiBold"/>
                <a:ea typeface="Baskerville SemiBold"/>
                <a:cs typeface="Baskerville SemiBold"/>
                <a:sym typeface="Baskerville SemiBold"/>
              </a:rPr>
              <a:t>But we have the </a:t>
            </a:r>
            <a:r>
              <a:rPr sz="5600" u="sng">
                <a:solidFill>
                  <a:srgbClr val="6C6963"/>
                </a:solidFill>
                <a:latin typeface="Baskerville SemiBold"/>
                <a:ea typeface="Baskerville SemiBold"/>
                <a:cs typeface="Baskerville SemiBold"/>
                <a:sym typeface="Baskerville SemiBold"/>
              </a:rPr>
              <a:t>treasure</a:t>
            </a:r>
            <a:r>
              <a:rPr sz="5600">
                <a:solidFill>
                  <a:srgbClr val="6C6963"/>
                </a:solidFill>
                <a:latin typeface="Baskerville SemiBold"/>
                <a:ea typeface="Baskerville SemiBold"/>
                <a:cs typeface="Baskerville SemiBold"/>
                <a:sym typeface="Baskerville SemiBold"/>
              </a:rPr>
              <a:t> in </a:t>
            </a:r>
            <a:r>
              <a:rPr sz="5600" u="sng">
                <a:solidFill>
                  <a:srgbClr val="6C6963"/>
                </a:solidFill>
                <a:latin typeface="Baskerville SemiBold"/>
                <a:ea typeface="Baskerville SemiBold"/>
                <a:cs typeface="Baskerville SemiBold"/>
                <a:sym typeface="Baskerville SemiBold"/>
              </a:rPr>
              <a:t>earthen vessels</a:t>
            </a:r>
            <a:r>
              <a:rPr sz="5600">
                <a:solidFill>
                  <a:srgbClr val="6C6963"/>
                </a:solidFill>
                <a:latin typeface="Baskerville SemiBold"/>
                <a:ea typeface="Baskerville SemiBold"/>
                <a:cs typeface="Baskerville SemiBold"/>
                <a:sym typeface="Baskerville SemiBold"/>
              </a:rPr>
              <a:t>, that the excellence of the power may be of God and not of us.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101"/>
                                        </p:tgtEl>
                                        <p:attrNameLst>
                                          <p:attrName>style.visibility</p:attrName>
                                        </p:attrNameLst>
                                      </p:cBhvr>
                                      <p:to>
                                        <p:strVal val="visible"/>
                                      </p:to>
                                    </p:set>
                                    <p:animEffect filter="dissolve" transition="in">
                                      <p:cBhvr>
                                        <p:cTn id="7" dur="15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1"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 name="Shape 105"/>
          <p:cNvSpPr/>
          <p:nvPr>
            <p:ph type="title"/>
          </p:nvPr>
        </p:nvSpPr>
        <p:spPr>
          <a:prstGeom prst="rect">
            <a:avLst/>
          </a:prstGeom>
        </p:spPr>
        <p:txBody>
          <a:bodyPr/>
          <a:lstStyle>
            <a:lvl1pPr defTabSz="566674">
              <a:defRPr sz="7178">
                <a:effectLst>
                  <a:outerShdw sx="100000" sy="100000" kx="0" ky="0" algn="b" rotWithShape="0" blurRad="24638" dist="24638" dir="15900000">
                    <a:srgbClr val="595650">
                      <a:alpha val="33000"/>
                    </a:srgbClr>
                  </a:outerShdw>
                </a:effectLst>
              </a:defRPr>
            </a:lvl1pPr>
          </a:lstStyle>
          <a:p>
            <a:pPr lvl="0">
              <a:defRPr sz="1800">
                <a:solidFill>
                  <a:srgbClr val="000000"/>
                </a:solidFill>
                <a:effectLst/>
              </a:defRPr>
            </a:pPr>
            <a:r>
              <a:rPr sz="7178">
                <a:solidFill>
                  <a:srgbClr val="6C6963"/>
                </a:solidFill>
                <a:effectLst>
                  <a:outerShdw sx="100000" sy="100000" kx="0" ky="0" algn="b" rotWithShape="0" blurRad="24638" dist="24638" dir="15900000">
                    <a:srgbClr val="595650">
                      <a:alpha val="33000"/>
                    </a:srgbClr>
                  </a:outerShdw>
                </a:effectLst>
              </a:rPr>
              <a:t>The Conyers Church of Christ</a:t>
            </a:r>
          </a:p>
        </p:txBody>
      </p:sp>
      <p:sp>
        <p:nvSpPr>
          <p:cNvPr id="106" name="Shape 106"/>
          <p:cNvSpPr/>
          <p:nvPr>
            <p:ph type="body" idx="1"/>
          </p:nvPr>
        </p:nvSpPr>
        <p:spPr>
          <a:prstGeom prst="rect">
            <a:avLst/>
          </a:prstGeom>
        </p:spPr>
        <p:txBody>
          <a:bodyPr/>
          <a:lstStyle/>
          <a:p>
            <a:pPr lvl="0" marL="0" indent="0" algn="ctr" defTabSz="519937">
              <a:spcBef>
                <a:spcPts val="3700"/>
              </a:spcBef>
              <a:buSzTx/>
              <a:buNone/>
              <a:defRPr sz="1800">
                <a:solidFill>
                  <a:srgbClr val="000000"/>
                </a:solidFill>
              </a:defRPr>
            </a:pPr>
            <a:r>
              <a:rPr sz="3738" u="sng">
                <a:solidFill>
                  <a:srgbClr val="6C6963"/>
                </a:solidFill>
                <a:latin typeface="Baskerville SemiBold"/>
                <a:ea typeface="Baskerville SemiBold"/>
                <a:cs typeface="Baskerville SemiBold"/>
                <a:sym typeface="Baskerville SemiBold"/>
              </a:rPr>
              <a:t>Second Reason We have a Great Future:</a:t>
            </a:r>
            <a:endParaRPr sz="3738" u="sng">
              <a:solidFill>
                <a:srgbClr val="6C6963"/>
              </a:solidFill>
              <a:latin typeface="Baskerville SemiBold"/>
              <a:ea typeface="Baskerville SemiBold"/>
              <a:cs typeface="Baskerville SemiBold"/>
              <a:sym typeface="Baskerville SemiBold"/>
            </a:endParaRPr>
          </a:p>
          <a:p>
            <a:pPr lvl="0" marL="0" indent="0" algn="ctr" defTabSz="519937">
              <a:spcBef>
                <a:spcPts val="3700"/>
              </a:spcBef>
              <a:buSzTx/>
              <a:buNone/>
              <a:defRPr sz="1800">
                <a:solidFill>
                  <a:srgbClr val="000000"/>
                </a:solidFill>
              </a:defRPr>
            </a:pPr>
            <a:r>
              <a:rPr sz="3738" u="sng">
                <a:solidFill>
                  <a:srgbClr val="6C6963"/>
                </a:solidFill>
                <a:latin typeface="Baskerville SemiBold"/>
                <a:ea typeface="Baskerville SemiBold"/>
                <a:cs typeface="Baskerville SemiBold"/>
                <a:sym typeface="Baskerville SemiBold"/>
              </a:rPr>
              <a:t>Christ is Building the Church</a:t>
            </a:r>
            <a:endParaRPr sz="3738" u="sng">
              <a:solidFill>
                <a:srgbClr val="6C6963"/>
              </a:solidFill>
              <a:latin typeface="Baskerville SemiBold"/>
              <a:ea typeface="Baskerville SemiBold"/>
              <a:cs typeface="Baskerville SemiBold"/>
              <a:sym typeface="Baskerville SemiBold"/>
            </a:endParaRPr>
          </a:p>
          <a:p>
            <a:pPr lvl="0" marL="0" indent="0" algn="ctr" defTabSz="519937">
              <a:spcBef>
                <a:spcPts val="3700"/>
              </a:spcBef>
              <a:buSzTx/>
              <a:buNone/>
              <a:defRPr sz="1800">
                <a:solidFill>
                  <a:srgbClr val="000000"/>
                </a:solidFill>
              </a:defRPr>
            </a:pPr>
            <a:endParaRPr sz="3738" u="sng">
              <a:solidFill>
                <a:srgbClr val="6C6963"/>
              </a:solidFill>
              <a:latin typeface="Baskerville SemiBold"/>
              <a:ea typeface="Baskerville SemiBold"/>
              <a:cs typeface="Baskerville SemiBold"/>
              <a:sym typeface="Baskerville SemiBold"/>
            </a:endParaRPr>
          </a:p>
          <a:p>
            <a:pPr lvl="0" marL="0" indent="0" algn="ctr" defTabSz="519937">
              <a:spcBef>
                <a:spcPts val="3700"/>
              </a:spcBef>
              <a:buSzTx/>
              <a:buNone/>
              <a:defRPr sz="1800">
                <a:solidFill>
                  <a:srgbClr val="000000"/>
                </a:solidFill>
              </a:defRPr>
            </a:pPr>
            <a:r>
              <a:rPr sz="3738" u="sng">
                <a:solidFill>
                  <a:srgbClr val="6C6963"/>
                </a:solidFill>
              </a:rPr>
              <a:t>Matthew 16 :18</a:t>
            </a:r>
            <a:r>
              <a:rPr sz="3738">
                <a:solidFill>
                  <a:srgbClr val="6C6963"/>
                </a:solidFill>
              </a:rPr>
              <a:t> “…on this rock </a:t>
            </a:r>
            <a:r>
              <a:rPr sz="3738" u="sng">
                <a:solidFill>
                  <a:srgbClr val="6C6963"/>
                </a:solidFill>
                <a:latin typeface="Baskerville SemiBold"/>
                <a:ea typeface="Baskerville SemiBold"/>
                <a:cs typeface="Baskerville SemiBold"/>
                <a:sym typeface="Baskerville SemiBold"/>
              </a:rPr>
              <a:t>I</a:t>
            </a:r>
            <a:r>
              <a:rPr sz="3738">
                <a:solidFill>
                  <a:srgbClr val="6C6963"/>
                </a:solidFill>
              </a:rPr>
              <a:t> will build </a:t>
            </a:r>
            <a:r>
              <a:rPr sz="3738" u="sng">
                <a:solidFill>
                  <a:srgbClr val="6C6963"/>
                </a:solidFill>
                <a:latin typeface="Baskerville SemiBold"/>
                <a:ea typeface="Baskerville SemiBold"/>
                <a:cs typeface="Baskerville SemiBold"/>
                <a:sym typeface="Baskerville SemiBold"/>
              </a:rPr>
              <a:t>My</a:t>
            </a:r>
            <a:r>
              <a:rPr sz="3738">
                <a:solidFill>
                  <a:srgbClr val="6C6963"/>
                </a:solidFill>
              </a:rPr>
              <a:t> church,…”</a:t>
            </a:r>
            <a:endParaRPr sz="3738">
              <a:solidFill>
                <a:srgbClr val="6C6963"/>
              </a:solidFill>
            </a:endParaRPr>
          </a:p>
          <a:p>
            <a:pPr lvl="0" marL="0" indent="0" algn="ctr" defTabSz="519937">
              <a:spcBef>
                <a:spcPts val="3700"/>
              </a:spcBef>
              <a:buSzTx/>
              <a:buNone/>
              <a:defRPr sz="1800">
                <a:solidFill>
                  <a:srgbClr val="000000"/>
                </a:solidFill>
              </a:defRPr>
            </a:pPr>
            <a:r>
              <a:rPr sz="3738" u="sng">
                <a:solidFill>
                  <a:srgbClr val="6C6963"/>
                </a:solidFill>
              </a:rPr>
              <a:t>Two Great Truths from this verse</a:t>
            </a:r>
            <a:r>
              <a:rPr sz="3738">
                <a:solidFill>
                  <a:srgbClr val="6C6963"/>
                </a:solidFill>
              </a:rPr>
              <a:t>!</a:t>
            </a:r>
            <a:endParaRPr sz="3738">
              <a:solidFill>
                <a:srgbClr val="6C6963"/>
              </a:solidFill>
            </a:endParaRPr>
          </a:p>
          <a:p>
            <a:pPr lvl="0" marL="0" indent="0" algn="ctr" defTabSz="519937">
              <a:spcBef>
                <a:spcPts val="3700"/>
              </a:spcBef>
              <a:buSzTx/>
              <a:buNone/>
              <a:defRPr sz="1800">
                <a:solidFill>
                  <a:srgbClr val="000000"/>
                </a:solidFill>
              </a:defRPr>
            </a:pPr>
            <a:r>
              <a:rPr sz="3738" u="sng">
                <a:solidFill>
                  <a:srgbClr val="6C6963"/>
                </a:solidFill>
              </a:rPr>
              <a:t>Acts 20:28</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106">
                                            <p:bg/>
                                          </p:spTgt>
                                        </p:tgtEl>
                                        <p:attrNameLst>
                                          <p:attrName>style.visibility</p:attrName>
                                        </p:attrNameLst>
                                      </p:cBhvr>
                                      <p:to>
                                        <p:strVal val="visible"/>
                                      </p:to>
                                    </p:set>
                                    <p:animEffect filter="dissolve" transition="in">
                                      <p:cBhvr>
                                        <p:cTn id="7" dur="1500"/>
                                        <p:tgtEl>
                                          <p:spTgt spid="106">
                                            <p:bg/>
                                          </p:spTgt>
                                        </p:tgtEl>
                                      </p:cBhvr>
                                    </p:animEffect>
                                  </p:childTnLst>
                                </p:cTn>
                              </p:par>
                              <p:par>
                                <p:cTn id="8" presetClass="entr" presetSubtype="0" presetID="9" grpId="1" fill="hold">
                                  <p:stCondLst>
                                    <p:cond delay="0"/>
                                  </p:stCondLst>
                                  <p:iterate type="el" backwards="0">
                                    <p:tmAbs val="0"/>
                                  </p:iterate>
                                  <p:childTnLst>
                                    <p:set>
                                      <p:cBhvr>
                                        <p:cTn id="9" fill="hold"/>
                                        <p:tgtEl>
                                          <p:spTgt spid="106">
                                            <p:txEl>
                                              <p:pRg st="0" end="0"/>
                                            </p:txEl>
                                          </p:spTgt>
                                        </p:tgtEl>
                                        <p:attrNameLst>
                                          <p:attrName>style.visibility</p:attrName>
                                        </p:attrNameLst>
                                      </p:cBhvr>
                                      <p:to>
                                        <p:strVal val="visible"/>
                                      </p:to>
                                    </p:set>
                                    <p:animEffect filter="dissolve" transition="in">
                                      <p:cBhvr>
                                        <p:cTn id="10" dur="1500"/>
                                        <p:tgtEl>
                                          <p:spTgt spid="106">
                                            <p:txEl>
                                              <p:pRg st="0" end="0"/>
                                            </p:txEl>
                                          </p:spTgt>
                                        </p:tgtEl>
                                      </p:cBhvr>
                                    </p:animEffect>
                                  </p:childTnLst>
                                </p:cTn>
                              </p:par>
                            </p:childTnLst>
                          </p:cTn>
                        </p:par>
                        <p:par>
                          <p:cTn id="11" fill="hold">
                            <p:stCondLst>
                              <p:cond delay="1500"/>
                            </p:stCondLst>
                            <p:childTnLst>
                              <p:par>
                                <p:cTn id="12" nodeType="afterEffect" presetClass="entr" presetSubtype="0" presetID="9" grpId="1" fill="hold">
                                  <p:stCondLst>
                                    <p:cond delay="0"/>
                                  </p:stCondLst>
                                  <p:iterate type="el" backwards="0">
                                    <p:tmAbs val="0"/>
                                  </p:iterate>
                                  <p:childTnLst>
                                    <p:set>
                                      <p:cBhvr>
                                        <p:cTn id="13" fill="hold"/>
                                        <p:tgtEl>
                                          <p:spTgt spid="106">
                                            <p:txEl>
                                              <p:pRg st="1" end="1"/>
                                            </p:txEl>
                                          </p:spTgt>
                                        </p:tgtEl>
                                        <p:attrNameLst>
                                          <p:attrName>style.visibility</p:attrName>
                                        </p:attrNameLst>
                                      </p:cBhvr>
                                      <p:to>
                                        <p:strVal val="visible"/>
                                      </p:to>
                                    </p:set>
                                    <p:animEffect filter="dissolve" transition="in">
                                      <p:cBhvr>
                                        <p:cTn id="14" dur="1500"/>
                                        <p:tgtEl>
                                          <p:spTgt spid="106">
                                            <p:txEl>
                                              <p:pRg st="1" end="1"/>
                                            </p:txEl>
                                          </p:spTgt>
                                        </p:tgtEl>
                                      </p:cBhvr>
                                    </p:animEffect>
                                  </p:childTnLst>
                                </p:cTn>
                              </p:par>
                            </p:childTnLst>
                          </p:cTn>
                        </p:par>
                        <p:par>
                          <p:cTn id="15" fill="hold">
                            <p:stCondLst>
                              <p:cond delay="3000"/>
                            </p:stCondLst>
                            <p:childTnLst>
                              <p:par>
                                <p:cTn id="16" nodeType="afterEffect" presetClass="entr" presetSubtype="0" presetID="9" grpId="1" fill="hold">
                                  <p:stCondLst>
                                    <p:cond delay="0"/>
                                  </p:stCondLst>
                                  <p:iterate type="el" backwards="0">
                                    <p:tmAbs val="0"/>
                                  </p:iterate>
                                  <p:childTnLst>
                                    <p:set>
                                      <p:cBhvr>
                                        <p:cTn id="17" fill="hold"/>
                                        <p:tgtEl>
                                          <p:spTgt spid="106">
                                            <p:txEl>
                                              <p:pRg st="2" end="2"/>
                                            </p:txEl>
                                          </p:spTgt>
                                        </p:tgtEl>
                                        <p:attrNameLst>
                                          <p:attrName>style.visibility</p:attrName>
                                        </p:attrNameLst>
                                      </p:cBhvr>
                                      <p:to>
                                        <p:strVal val="visible"/>
                                      </p:to>
                                    </p:set>
                                    <p:animEffect filter="dissolve" transition="in">
                                      <p:cBhvr>
                                        <p:cTn id="18" dur="1500"/>
                                        <p:tgtEl>
                                          <p:spTgt spid="106">
                                            <p:txEl>
                                              <p:pRg st="2" end="2"/>
                                            </p:txEl>
                                          </p:spTgt>
                                        </p:tgtEl>
                                      </p:cBhvr>
                                    </p:animEffect>
                                  </p:childTnLst>
                                </p:cTn>
                              </p:par>
                            </p:childTnLst>
                          </p:cTn>
                        </p:par>
                        <p:par>
                          <p:cTn id="19" fill="hold">
                            <p:stCondLst>
                              <p:cond delay="4500"/>
                            </p:stCondLst>
                            <p:childTnLst>
                              <p:par>
                                <p:cTn id="20" nodeType="afterEffect" presetClass="entr" presetSubtype="0" presetID="9" grpId="1" fill="hold">
                                  <p:stCondLst>
                                    <p:cond delay="0"/>
                                  </p:stCondLst>
                                  <p:iterate type="el" backwards="0">
                                    <p:tmAbs val="0"/>
                                  </p:iterate>
                                  <p:childTnLst>
                                    <p:set>
                                      <p:cBhvr>
                                        <p:cTn id="21" fill="hold"/>
                                        <p:tgtEl>
                                          <p:spTgt spid="106">
                                            <p:txEl>
                                              <p:pRg st="3" end="3"/>
                                            </p:txEl>
                                          </p:spTgt>
                                        </p:tgtEl>
                                        <p:attrNameLst>
                                          <p:attrName>style.visibility</p:attrName>
                                        </p:attrNameLst>
                                      </p:cBhvr>
                                      <p:to>
                                        <p:strVal val="visible"/>
                                      </p:to>
                                    </p:set>
                                    <p:animEffect filter="dissolve" transition="in">
                                      <p:cBhvr>
                                        <p:cTn id="22" dur="1500"/>
                                        <p:tgtEl>
                                          <p:spTgt spid="106">
                                            <p:txEl>
                                              <p:pRg st="3" end="3"/>
                                            </p:txEl>
                                          </p:spTgt>
                                        </p:tgtEl>
                                      </p:cBhvr>
                                    </p:animEffect>
                                  </p:childTnLst>
                                </p:cTn>
                              </p:par>
                            </p:childTnLst>
                          </p:cTn>
                        </p:par>
                        <p:par>
                          <p:cTn id="23" fill="hold">
                            <p:stCondLst>
                              <p:cond delay="6000"/>
                            </p:stCondLst>
                            <p:childTnLst>
                              <p:par>
                                <p:cTn id="24" nodeType="afterEffect" presetClass="entr" presetSubtype="0" presetID="9" grpId="1" fill="hold">
                                  <p:stCondLst>
                                    <p:cond delay="0"/>
                                  </p:stCondLst>
                                  <p:iterate type="el" backwards="0">
                                    <p:tmAbs val="0"/>
                                  </p:iterate>
                                  <p:childTnLst>
                                    <p:set>
                                      <p:cBhvr>
                                        <p:cTn id="25" fill="hold"/>
                                        <p:tgtEl>
                                          <p:spTgt spid="106">
                                            <p:txEl>
                                              <p:pRg st="4" end="4"/>
                                            </p:txEl>
                                          </p:spTgt>
                                        </p:tgtEl>
                                        <p:attrNameLst>
                                          <p:attrName>style.visibility</p:attrName>
                                        </p:attrNameLst>
                                      </p:cBhvr>
                                      <p:to>
                                        <p:strVal val="visible"/>
                                      </p:to>
                                    </p:set>
                                    <p:animEffect filter="dissolve" transition="in">
                                      <p:cBhvr>
                                        <p:cTn id="26" dur="1500"/>
                                        <p:tgtEl>
                                          <p:spTgt spid="106">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0" presetID="9" grpId="1" fill="hold">
                                  <p:stCondLst>
                                    <p:cond delay="0"/>
                                  </p:stCondLst>
                                  <p:iterate type="el" backwards="0">
                                    <p:tmAbs val="0"/>
                                  </p:iterate>
                                  <p:childTnLst>
                                    <p:set>
                                      <p:cBhvr>
                                        <p:cTn id="30" fill="hold"/>
                                        <p:tgtEl>
                                          <p:spTgt spid="106">
                                            <p:txEl>
                                              <p:pRg st="5" end="5"/>
                                            </p:txEl>
                                          </p:spTgt>
                                        </p:tgtEl>
                                        <p:attrNameLst>
                                          <p:attrName>style.visibility</p:attrName>
                                        </p:attrNameLst>
                                      </p:cBhvr>
                                      <p:to>
                                        <p:strVal val="visible"/>
                                      </p:to>
                                    </p:set>
                                    <p:animEffect filter="dissolve" transition="in">
                                      <p:cBhvr>
                                        <p:cTn id="31" dur="1500"/>
                                        <p:tgtEl>
                                          <p:spTgt spid="106">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6"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0" name="Shape 110"/>
          <p:cNvSpPr/>
          <p:nvPr>
            <p:ph type="title"/>
          </p:nvPr>
        </p:nvSpPr>
        <p:spPr>
          <a:prstGeom prst="rect">
            <a:avLst/>
          </a:prstGeom>
        </p:spPr>
        <p:txBody>
          <a:bodyPr/>
          <a:lstStyle>
            <a:lvl1pPr defTabSz="566674">
              <a:defRPr sz="7178">
                <a:effectLst>
                  <a:outerShdw sx="100000" sy="100000" kx="0" ky="0" algn="b" rotWithShape="0" blurRad="24638" dist="24638" dir="15900000">
                    <a:srgbClr val="595650">
                      <a:alpha val="33000"/>
                    </a:srgbClr>
                  </a:outerShdw>
                </a:effectLst>
              </a:defRPr>
            </a:lvl1pPr>
          </a:lstStyle>
          <a:p>
            <a:pPr lvl="0">
              <a:defRPr sz="1800">
                <a:solidFill>
                  <a:srgbClr val="000000"/>
                </a:solidFill>
                <a:effectLst/>
              </a:defRPr>
            </a:pPr>
            <a:r>
              <a:rPr sz="7178">
                <a:solidFill>
                  <a:srgbClr val="6C6963"/>
                </a:solidFill>
                <a:effectLst>
                  <a:outerShdw sx="100000" sy="100000" kx="0" ky="0" algn="b" rotWithShape="0" blurRad="24638" dist="24638" dir="15900000">
                    <a:srgbClr val="595650">
                      <a:alpha val="33000"/>
                    </a:srgbClr>
                  </a:outerShdw>
                </a:effectLst>
              </a:rPr>
              <a:t>The Conyers Church of Christ</a:t>
            </a:r>
          </a:p>
        </p:txBody>
      </p:sp>
      <p:sp>
        <p:nvSpPr>
          <p:cNvPr id="111" name="Shape 111"/>
          <p:cNvSpPr/>
          <p:nvPr>
            <p:ph type="body" idx="1"/>
          </p:nvPr>
        </p:nvSpPr>
        <p:spPr>
          <a:prstGeom prst="rect">
            <a:avLst/>
          </a:prstGeom>
        </p:spPr>
        <p:txBody>
          <a:bodyPr/>
          <a:lstStyle/>
          <a:p>
            <a:pPr lvl="0" marL="0" indent="0" algn="ctr">
              <a:buSzTx/>
              <a:buNone/>
              <a:defRPr sz="1800">
                <a:solidFill>
                  <a:srgbClr val="000000"/>
                </a:solidFill>
              </a:defRPr>
            </a:pPr>
            <a:r>
              <a:rPr sz="4200" u="sng">
                <a:solidFill>
                  <a:srgbClr val="6C6963"/>
                </a:solidFill>
                <a:latin typeface="Baskerville SemiBold"/>
                <a:ea typeface="Baskerville SemiBold"/>
                <a:cs typeface="Baskerville SemiBold"/>
                <a:sym typeface="Baskerville SemiBold"/>
              </a:rPr>
              <a:t>Third Reason We have a Great Future:  </a:t>
            </a:r>
            <a:endParaRPr sz="4200" u="sng">
              <a:solidFill>
                <a:srgbClr val="6C6963"/>
              </a:solidFill>
              <a:latin typeface="Baskerville SemiBold"/>
              <a:ea typeface="Baskerville SemiBold"/>
              <a:cs typeface="Baskerville SemiBold"/>
              <a:sym typeface="Baskerville SemiBold"/>
            </a:endParaRPr>
          </a:p>
          <a:p>
            <a:pPr lvl="0" marL="0" indent="0" algn="ctr">
              <a:buSzTx/>
              <a:buNone/>
              <a:defRPr sz="1800">
                <a:solidFill>
                  <a:srgbClr val="000000"/>
                </a:solidFill>
              </a:defRPr>
            </a:pPr>
            <a:r>
              <a:rPr sz="4200" u="sng">
                <a:solidFill>
                  <a:srgbClr val="6C6963"/>
                </a:solidFill>
                <a:latin typeface="Baskerville SemiBold"/>
                <a:ea typeface="Baskerville SemiBold"/>
                <a:cs typeface="Baskerville SemiBold"/>
                <a:sym typeface="Baskerville SemiBold"/>
              </a:rPr>
              <a:t>The Gates of Hades Will Not Prevail Against It!</a:t>
            </a:r>
            <a:endParaRPr sz="4200" u="sng">
              <a:solidFill>
                <a:srgbClr val="6C6963"/>
              </a:solidFill>
              <a:latin typeface="Baskerville SemiBold"/>
              <a:ea typeface="Baskerville SemiBold"/>
              <a:cs typeface="Baskerville SemiBold"/>
              <a:sym typeface="Baskerville SemiBold"/>
            </a:endParaRPr>
          </a:p>
          <a:p>
            <a:pPr lvl="0" marL="0" indent="0" algn="ctr">
              <a:buSzTx/>
              <a:buNone/>
              <a:defRPr sz="1800">
                <a:solidFill>
                  <a:srgbClr val="000000"/>
                </a:solidFill>
              </a:defRPr>
            </a:pPr>
            <a:r>
              <a:rPr sz="4200" u="sng">
                <a:solidFill>
                  <a:srgbClr val="6C6963"/>
                </a:solidFill>
              </a:rPr>
              <a:t>The Church</a:t>
            </a:r>
            <a:r>
              <a:rPr sz="4200">
                <a:solidFill>
                  <a:srgbClr val="6C6963"/>
                </a:solidFill>
              </a:rPr>
              <a:t> is not to be </a:t>
            </a:r>
            <a:r>
              <a:rPr sz="3100" u="sng">
                <a:solidFill>
                  <a:srgbClr val="6C6963"/>
                </a:solidFill>
                <a:latin typeface="Baskerville SemiBold"/>
                <a:ea typeface="Baskerville SemiBold"/>
                <a:cs typeface="Baskerville SemiBold"/>
                <a:sym typeface="Baskerville SemiBold"/>
              </a:rPr>
              <a:t>Defensive</a:t>
            </a:r>
            <a:r>
              <a:rPr sz="4200">
                <a:solidFill>
                  <a:srgbClr val="6C6963"/>
                </a:solidFill>
              </a:rPr>
              <a:t>, it is to be </a:t>
            </a:r>
            <a:r>
              <a:rPr sz="4200" u="sng">
                <a:solidFill>
                  <a:srgbClr val="6C6963"/>
                </a:solidFill>
                <a:latin typeface="Baskerville SemiBold"/>
                <a:ea typeface="Baskerville SemiBold"/>
                <a:cs typeface="Baskerville SemiBold"/>
                <a:sym typeface="Baskerville SemiBold"/>
              </a:rPr>
              <a:t>Offensive</a:t>
            </a:r>
            <a:r>
              <a:rPr sz="4200">
                <a:solidFill>
                  <a:srgbClr val="6C6963"/>
                </a:solidFill>
              </a:rPr>
              <a:t>.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111">
                                            <p:bg/>
                                          </p:spTgt>
                                        </p:tgtEl>
                                        <p:attrNameLst>
                                          <p:attrName>style.visibility</p:attrName>
                                        </p:attrNameLst>
                                      </p:cBhvr>
                                      <p:to>
                                        <p:strVal val="visible"/>
                                      </p:to>
                                    </p:set>
                                    <p:animEffect filter="dissolve" transition="in">
                                      <p:cBhvr>
                                        <p:cTn id="7" dur="1500"/>
                                        <p:tgtEl>
                                          <p:spTgt spid="111">
                                            <p:bg/>
                                          </p:spTgt>
                                        </p:tgtEl>
                                      </p:cBhvr>
                                    </p:animEffect>
                                  </p:childTnLst>
                                </p:cTn>
                              </p:par>
                              <p:par>
                                <p:cTn id="8" presetClass="entr" presetSubtype="0" presetID="9" grpId="1" fill="hold">
                                  <p:stCondLst>
                                    <p:cond delay="0"/>
                                  </p:stCondLst>
                                  <p:iterate type="el" backwards="0">
                                    <p:tmAbs val="0"/>
                                  </p:iterate>
                                  <p:childTnLst>
                                    <p:set>
                                      <p:cBhvr>
                                        <p:cTn id="9" fill="hold"/>
                                        <p:tgtEl>
                                          <p:spTgt spid="111">
                                            <p:txEl>
                                              <p:pRg st="0" end="0"/>
                                            </p:txEl>
                                          </p:spTgt>
                                        </p:tgtEl>
                                        <p:attrNameLst>
                                          <p:attrName>style.visibility</p:attrName>
                                        </p:attrNameLst>
                                      </p:cBhvr>
                                      <p:to>
                                        <p:strVal val="visible"/>
                                      </p:to>
                                    </p:set>
                                    <p:animEffect filter="dissolve" transition="in">
                                      <p:cBhvr>
                                        <p:cTn id="10" dur="1500"/>
                                        <p:tgtEl>
                                          <p:spTgt spid="111">
                                            <p:txEl>
                                              <p:pRg st="0" end="0"/>
                                            </p:txEl>
                                          </p:spTgt>
                                        </p:tgtEl>
                                      </p:cBhvr>
                                    </p:animEffect>
                                  </p:childTnLst>
                                </p:cTn>
                              </p:par>
                            </p:childTnLst>
                          </p:cTn>
                        </p:par>
                        <p:par>
                          <p:cTn id="11" fill="hold">
                            <p:stCondLst>
                              <p:cond delay="1500"/>
                            </p:stCondLst>
                            <p:childTnLst>
                              <p:par>
                                <p:cTn id="12" nodeType="afterEffect" presetClass="entr" presetSubtype="0" presetID="9" grpId="1" fill="hold">
                                  <p:stCondLst>
                                    <p:cond delay="0"/>
                                  </p:stCondLst>
                                  <p:iterate type="el" backwards="0">
                                    <p:tmAbs val="0"/>
                                  </p:iterate>
                                  <p:childTnLst>
                                    <p:set>
                                      <p:cBhvr>
                                        <p:cTn id="13" fill="hold"/>
                                        <p:tgtEl>
                                          <p:spTgt spid="111">
                                            <p:txEl>
                                              <p:pRg st="1" end="1"/>
                                            </p:txEl>
                                          </p:spTgt>
                                        </p:tgtEl>
                                        <p:attrNameLst>
                                          <p:attrName>style.visibility</p:attrName>
                                        </p:attrNameLst>
                                      </p:cBhvr>
                                      <p:to>
                                        <p:strVal val="visible"/>
                                      </p:to>
                                    </p:set>
                                    <p:animEffect filter="dissolve" transition="in">
                                      <p:cBhvr>
                                        <p:cTn id="14" dur="1500"/>
                                        <p:tgtEl>
                                          <p:spTgt spid="11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9" grpId="1" fill="hold">
                                  <p:stCondLst>
                                    <p:cond delay="0"/>
                                  </p:stCondLst>
                                  <p:iterate type="el" backwards="0">
                                    <p:tmAbs val="0"/>
                                  </p:iterate>
                                  <p:childTnLst>
                                    <p:set>
                                      <p:cBhvr>
                                        <p:cTn id="18" fill="hold"/>
                                        <p:tgtEl>
                                          <p:spTgt spid="111">
                                            <p:txEl>
                                              <p:pRg st="2" end="2"/>
                                            </p:txEl>
                                          </p:spTgt>
                                        </p:tgtEl>
                                        <p:attrNameLst>
                                          <p:attrName>style.visibility</p:attrName>
                                        </p:attrNameLst>
                                      </p:cBhvr>
                                      <p:to>
                                        <p:strVal val="visible"/>
                                      </p:to>
                                    </p:set>
                                    <p:animEffect filter="dissolve" transition="in">
                                      <p:cBhvr>
                                        <p:cTn id="19" dur="1500"/>
                                        <p:tgtEl>
                                          <p:spTgt spid="111">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1"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 name="Shape 115"/>
          <p:cNvSpPr/>
          <p:nvPr>
            <p:ph type="title"/>
          </p:nvPr>
        </p:nvSpPr>
        <p:spPr>
          <a:prstGeom prst="rect">
            <a:avLst/>
          </a:prstGeom>
        </p:spPr>
        <p:txBody>
          <a:bodyPr/>
          <a:lstStyle>
            <a:lvl1pPr defTabSz="566674">
              <a:defRPr sz="7178">
                <a:effectLst>
                  <a:outerShdw sx="100000" sy="100000" kx="0" ky="0" algn="b" rotWithShape="0" blurRad="24638" dist="24638" dir="15900000">
                    <a:srgbClr val="595650">
                      <a:alpha val="33000"/>
                    </a:srgbClr>
                  </a:outerShdw>
                </a:effectLst>
              </a:defRPr>
            </a:lvl1pPr>
          </a:lstStyle>
          <a:p>
            <a:pPr lvl="0">
              <a:defRPr sz="1800">
                <a:solidFill>
                  <a:srgbClr val="000000"/>
                </a:solidFill>
                <a:effectLst/>
              </a:defRPr>
            </a:pPr>
            <a:r>
              <a:rPr sz="7178">
                <a:solidFill>
                  <a:srgbClr val="6C6963"/>
                </a:solidFill>
                <a:effectLst>
                  <a:outerShdw sx="100000" sy="100000" kx="0" ky="0" algn="b" rotWithShape="0" blurRad="24638" dist="24638" dir="15900000">
                    <a:srgbClr val="595650">
                      <a:alpha val="33000"/>
                    </a:srgbClr>
                  </a:outerShdw>
                </a:effectLst>
              </a:rPr>
              <a:t>The Conyers Church of Christ</a:t>
            </a:r>
          </a:p>
        </p:txBody>
      </p:sp>
      <p:sp>
        <p:nvSpPr>
          <p:cNvPr id="116" name="Shape 116"/>
          <p:cNvSpPr/>
          <p:nvPr>
            <p:ph type="body" idx="1"/>
          </p:nvPr>
        </p:nvSpPr>
        <p:spPr>
          <a:prstGeom prst="rect">
            <a:avLst/>
          </a:prstGeom>
        </p:spPr>
        <p:txBody>
          <a:bodyPr/>
          <a:lstStyle/>
          <a:p>
            <a:pPr lvl="0" marL="0" indent="0" algn="ctr" defTabSz="327152">
              <a:spcBef>
                <a:spcPts val="2300"/>
              </a:spcBef>
              <a:buSzTx/>
              <a:buNone/>
              <a:defRPr sz="1800">
                <a:solidFill>
                  <a:srgbClr val="000000"/>
                </a:solidFill>
              </a:defRPr>
            </a:pPr>
            <a:r>
              <a:rPr sz="3136" u="sng">
                <a:solidFill>
                  <a:srgbClr val="6C6963"/>
                </a:solidFill>
                <a:latin typeface="Baskerville SemiBold"/>
                <a:ea typeface="Baskerville SemiBold"/>
                <a:cs typeface="Baskerville SemiBold"/>
                <a:sym typeface="Baskerville SemiBold"/>
              </a:rPr>
              <a:t>How the Conyers Church of Christ Can Guarantee a Great Future!</a:t>
            </a:r>
            <a:endParaRPr sz="3136" u="sng">
              <a:solidFill>
                <a:srgbClr val="6C6963"/>
              </a:solidFill>
              <a:latin typeface="Baskerville SemiBold"/>
              <a:ea typeface="Baskerville SemiBold"/>
              <a:cs typeface="Baskerville SemiBold"/>
              <a:sym typeface="Baskerville SemiBold"/>
            </a:endParaRPr>
          </a:p>
          <a:p>
            <a:pPr lvl="0" marL="0" indent="0" algn="ctr" defTabSz="327152">
              <a:spcBef>
                <a:spcPts val="2300"/>
              </a:spcBef>
              <a:buSzTx/>
              <a:buNone/>
              <a:defRPr sz="1800">
                <a:solidFill>
                  <a:srgbClr val="000000"/>
                </a:solidFill>
              </a:defRPr>
            </a:pPr>
            <a:r>
              <a:rPr sz="3136">
                <a:solidFill>
                  <a:srgbClr val="6C6963"/>
                </a:solidFill>
              </a:rPr>
              <a:t>* </a:t>
            </a:r>
            <a:r>
              <a:rPr sz="3136" u="sng">
                <a:solidFill>
                  <a:srgbClr val="6C6963"/>
                </a:solidFill>
                <a:latin typeface="Baskerville SemiBold"/>
                <a:ea typeface="Baskerville SemiBold"/>
                <a:cs typeface="Baskerville SemiBold"/>
                <a:sym typeface="Baskerville SemiBold"/>
              </a:rPr>
              <a:t>Keep</a:t>
            </a:r>
            <a:r>
              <a:rPr sz="3136">
                <a:solidFill>
                  <a:srgbClr val="6C6963"/>
                </a:solidFill>
              </a:rPr>
              <a:t> the </a:t>
            </a:r>
            <a:r>
              <a:rPr sz="3136" u="sng">
                <a:solidFill>
                  <a:srgbClr val="6C6963"/>
                </a:solidFill>
                <a:latin typeface="Baskerville SemiBold"/>
                <a:ea typeface="Baskerville SemiBold"/>
                <a:cs typeface="Baskerville SemiBold"/>
                <a:sym typeface="Baskerville SemiBold"/>
              </a:rPr>
              <a:t>Main Thing</a:t>
            </a:r>
            <a:r>
              <a:rPr sz="3136">
                <a:solidFill>
                  <a:srgbClr val="6C6963"/>
                </a:solidFill>
              </a:rPr>
              <a:t> the </a:t>
            </a:r>
            <a:r>
              <a:rPr sz="3136" u="sng">
                <a:solidFill>
                  <a:srgbClr val="6C6963"/>
                </a:solidFill>
                <a:latin typeface="Baskerville SemiBold"/>
                <a:ea typeface="Baskerville SemiBold"/>
                <a:cs typeface="Baskerville SemiBold"/>
                <a:sym typeface="Baskerville SemiBold"/>
              </a:rPr>
              <a:t>Main Thing</a:t>
            </a:r>
            <a:r>
              <a:rPr sz="3136">
                <a:solidFill>
                  <a:srgbClr val="6C6963"/>
                </a:solidFill>
              </a:rPr>
              <a:t>!</a:t>
            </a:r>
            <a:endParaRPr sz="3136">
              <a:solidFill>
                <a:srgbClr val="6C6963"/>
              </a:solidFill>
            </a:endParaRPr>
          </a:p>
          <a:p>
            <a:pPr lvl="0" marL="0" indent="0" algn="ctr" defTabSz="327152">
              <a:spcBef>
                <a:spcPts val="2300"/>
              </a:spcBef>
              <a:buSzTx/>
              <a:buNone/>
              <a:defRPr sz="1800">
                <a:solidFill>
                  <a:srgbClr val="000000"/>
                </a:solidFill>
              </a:defRPr>
            </a:pPr>
            <a:r>
              <a:rPr sz="3136">
                <a:solidFill>
                  <a:srgbClr val="6C6963"/>
                </a:solidFill>
              </a:rPr>
              <a:t>*</a:t>
            </a:r>
            <a:r>
              <a:rPr sz="3136" u="sng">
                <a:solidFill>
                  <a:srgbClr val="6C6963"/>
                </a:solidFill>
                <a:latin typeface="Baskerville SemiBold"/>
                <a:ea typeface="Baskerville SemiBold"/>
                <a:cs typeface="Baskerville SemiBold"/>
                <a:sym typeface="Baskerville SemiBold"/>
              </a:rPr>
              <a:t>Always</a:t>
            </a:r>
            <a:r>
              <a:rPr sz="3136">
                <a:solidFill>
                  <a:srgbClr val="6C6963"/>
                </a:solidFill>
              </a:rPr>
              <a:t> let the </a:t>
            </a:r>
            <a:r>
              <a:rPr sz="3136" u="sng">
                <a:solidFill>
                  <a:srgbClr val="6C6963"/>
                </a:solidFill>
                <a:latin typeface="Baskerville SemiBold"/>
                <a:ea typeface="Baskerville SemiBold"/>
                <a:cs typeface="Baskerville SemiBold"/>
                <a:sym typeface="Baskerville SemiBold"/>
              </a:rPr>
              <a:t>Bible</a:t>
            </a:r>
            <a:r>
              <a:rPr sz="3136">
                <a:solidFill>
                  <a:srgbClr val="6C6963"/>
                </a:solidFill>
              </a:rPr>
              <a:t> be your </a:t>
            </a:r>
            <a:r>
              <a:rPr sz="3136" u="sng">
                <a:solidFill>
                  <a:srgbClr val="6C6963"/>
                </a:solidFill>
                <a:latin typeface="Baskerville SemiBold"/>
                <a:ea typeface="Baskerville SemiBold"/>
                <a:cs typeface="Baskerville SemiBold"/>
                <a:sym typeface="Baskerville SemiBold"/>
              </a:rPr>
              <a:t>Guide and Rule of Practice</a:t>
            </a:r>
            <a:r>
              <a:rPr sz="3136">
                <a:solidFill>
                  <a:srgbClr val="6C6963"/>
                </a:solidFill>
              </a:rPr>
              <a:t>!</a:t>
            </a:r>
            <a:endParaRPr sz="3136">
              <a:solidFill>
                <a:srgbClr val="6C6963"/>
              </a:solidFill>
            </a:endParaRPr>
          </a:p>
          <a:p>
            <a:pPr lvl="0" marL="0" indent="0" algn="ctr" defTabSz="327152">
              <a:spcBef>
                <a:spcPts val="2300"/>
              </a:spcBef>
              <a:buSzTx/>
              <a:buNone/>
              <a:defRPr sz="1800">
                <a:solidFill>
                  <a:srgbClr val="000000"/>
                </a:solidFill>
              </a:defRPr>
            </a:pPr>
            <a:r>
              <a:rPr sz="3136">
                <a:solidFill>
                  <a:srgbClr val="6C6963"/>
                </a:solidFill>
              </a:rPr>
              <a:t>*</a:t>
            </a:r>
            <a:r>
              <a:rPr sz="3136" u="sng">
                <a:solidFill>
                  <a:srgbClr val="6C6963"/>
                </a:solidFill>
                <a:latin typeface="Baskerville SemiBold"/>
                <a:ea typeface="Baskerville SemiBold"/>
                <a:cs typeface="Baskerville SemiBold"/>
                <a:sym typeface="Baskerville SemiBold"/>
              </a:rPr>
              <a:t>Protect</a:t>
            </a:r>
            <a:r>
              <a:rPr sz="3136">
                <a:solidFill>
                  <a:srgbClr val="6C6963"/>
                </a:solidFill>
              </a:rPr>
              <a:t> the </a:t>
            </a:r>
            <a:r>
              <a:rPr sz="3136" u="sng">
                <a:solidFill>
                  <a:srgbClr val="6C6963"/>
                </a:solidFill>
                <a:latin typeface="Baskerville SemiBold"/>
                <a:ea typeface="Baskerville SemiBold"/>
                <a:cs typeface="Baskerville SemiBold"/>
                <a:sym typeface="Baskerville SemiBold"/>
              </a:rPr>
              <a:t>Unity</a:t>
            </a:r>
            <a:r>
              <a:rPr sz="3136">
                <a:solidFill>
                  <a:srgbClr val="6C6963"/>
                </a:solidFill>
              </a:rPr>
              <a:t> of the Congregation </a:t>
            </a:r>
            <a:r>
              <a:rPr sz="3136" u="sng">
                <a:solidFill>
                  <a:srgbClr val="6C6963"/>
                </a:solidFill>
                <a:latin typeface="Baskerville SemiBold"/>
                <a:ea typeface="Baskerville SemiBold"/>
                <a:cs typeface="Baskerville SemiBold"/>
                <a:sym typeface="Baskerville SemiBold"/>
              </a:rPr>
              <a:t>Vigorously</a:t>
            </a:r>
            <a:r>
              <a:rPr sz="3136">
                <a:solidFill>
                  <a:srgbClr val="6C6963"/>
                </a:solidFill>
              </a:rPr>
              <a:t>!</a:t>
            </a:r>
            <a:endParaRPr sz="3136">
              <a:solidFill>
                <a:srgbClr val="6C6963"/>
              </a:solidFill>
            </a:endParaRPr>
          </a:p>
          <a:p>
            <a:pPr lvl="0" marL="0" indent="0" algn="ctr" defTabSz="327152">
              <a:spcBef>
                <a:spcPts val="2300"/>
              </a:spcBef>
              <a:buSzTx/>
              <a:buNone/>
              <a:defRPr sz="1800">
                <a:solidFill>
                  <a:srgbClr val="000000"/>
                </a:solidFill>
              </a:defRPr>
            </a:pPr>
            <a:r>
              <a:rPr sz="3136">
                <a:solidFill>
                  <a:srgbClr val="6C6963"/>
                </a:solidFill>
              </a:rPr>
              <a:t>*Realize that </a:t>
            </a:r>
            <a:r>
              <a:rPr sz="3136" u="sng">
                <a:solidFill>
                  <a:srgbClr val="6C6963"/>
                </a:solidFill>
                <a:latin typeface="Baskerville SemiBold"/>
                <a:ea typeface="Baskerville SemiBold"/>
                <a:cs typeface="Baskerville SemiBold"/>
                <a:sym typeface="Baskerville SemiBold"/>
              </a:rPr>
              <a:t>Repentance</a:t>
            </a:r>
            <a:r>
              <a:rPr sz="3136">
                <a:solidFill>
                  <a:srgbClr val="6C6963"/>
                </a:solidFill>
              </a:rPr>
              <a:t> is </a:t>
            </a:r>
            <a:r>
              <a:rPr sz="3136" u="sng">
                <a:solidFill>
                  <a:srgbClr val="6C6963"/>
                </a:solidFill>
                <a:latin typeface="Baskerville SemiBold"/>
                <a:ea typeface="Baskerville SemiBold"/>
                <a:cs typeface="Baskerville SemiBold"/>
                <a:sym typeface="Baskerville SemiBold"/>
              </a:rPr>
              <a:t>not just for Non-Christians</a:t>
            </a:r>
            <a:r>
              <a:rPr sz="3136">
                <a:solidFill>
                  <a:srgbClr val="6C6963"/>
                </a:solidFill>
              </a:rPr>
              <a:t>!</a:t>
            </a:r>
            <a:endParaRPr sz="3136">
              <a:solidFill>
                <a:srgbClr val="6C6963"/>
              </a:solidFill>
            </a:endParaRPr>
          </a:p>
          <a:p>
            <a:pPr lvl="0" marL="0" indent="0" algn="ctr" defTabSz="327152">
              <a:spcBef>
                <a:spcPts val="2300"/>
              </a:spcBef>
              <a:buSzTx/>
              <a:buNone/>
              <a:defRPr sz="1800">
                <a:solidFill>
                  <a:srgbClr val="000000"/>
                </a:solidFill>
              </a:defRPr>
            </a:pPr>
            <a:r>
              <a:rPr sz="3136">
                <a:solidFill>
                  <a:srgbClr val="6C6963"/>
                </a:solidFill>
              </a:rPr>
              <a:t>*</a:t>
            </a:r>
            <a:r>
              <a:rPr sz="3136" u="sng">
                <a:solidFill>
                  <a:srgbClr val="6C6963"/>
                </a:solidFill>
                <a:latin typeface="Baskerville SemiBold"/>
                <a:ea typeface="Baskerville SemiBold"/>
                <a:cs typeface="Baskerville SemiBold"/>
                <a:sym typeface="Baskerville SemiBold"/>
              </a:rPr>
              <a:t>Offer Forgiveness freely</a:t>
            </a:r>
            <a:r>
              <a:rPr sz="3136">
                <a:solidFill>
                  <a:srgbClr val="6C6963"/>
                </a:solidFill>
              </a:rPr>
              <a:t> to </a:t>
            </a:r>
            <a:r>
              <a:rPr sz="3136" u="sng">
                <a:solidFill>
                  <a:srgbClr val="6C6963"/>
                </a:solidFill>
                <a:latin typeface="Baskerville SemiBold"/>
                <a:ea typeface="Baskerville SemiBold"/>
                <a:cs typeface="Baskerville SemiBold"/>
                <a:sym typeface="Baskerville SemiBold"/>
              </a:rPr>
              <a:t>Any</a:t>
            </a:r>
            <a:r>
              <a:rPr sz="3136">
                <a:solidFill>
                  <a:srgbClr val="6C6963"/>
                </a:solidFill>
              </a:rPr>
              <a:t> you feel my have </a:t>
            </a:r>
            <a:r>
              <a:rPr sz="3136" u="sng">
                <a:solidFill>
                  <a:srgbClr val="6C6963"/>
                </a:solidFill>
                <a:latin typeface="Baskerville SemiBold"/>
                <a:ea typeface="Baskerville SemiBold"/>
                <a:cs typeface="Baskerville SemiBold"/>
                <a:sym typeface="Baskerville SemiBold"/>
              </a:rPr>
              <a:t>Wronged you</a:t>
            </a:r>
            <a:r>
              <a:rPr sz="3136">
                <a:solidFill>
                  <a:srgbClr val="6C6963"/>
                </a:solidFill>
              </a:rPr>
              <a:t>!</a:t>
            </a:r>
            <a:endParaRPr sz="3136">
              <a:solidFill>
                <a:srgbClr val="6C6963"/>
              </a:solidFill>
            </a:endParaRPr>
          </a:p>
          <a:p>
            <a:pPr lvl="0" marL="0" indent="0" algn="ctr" defTabSz="327152">
              <a:spcBef>
                <a:spcPts val="2300"/>
              </a:spcBef>
              <a:buSzTx/>
              <a:buNone/>
              <a:defRPr sz="1800">
                <a:solidFill>
                  <a:srgbClr val="000000"/>
                </a:solidFill>
              </a:defRPr>
            </a:pPr>
            <a:r>
              <a:rPr sz="3136">
                <a:solidFill>
                  <a:srgbClr val="6C6963"/>
                </a:solidFill>
              </a:rPr>
              <a:t>*</a:t>
            </a:r>
            <a:r>
              <a:rPr sz="3136" u="sng">
                <a:solidFill>
                  <a:srgbClr val="6C6963"/>
                </a:solidFill>
                <a:latin typeface="Baskerville SemiBold"/>
                <a:ea typeface="Baskerville SemiBold"/>
                <a:cs typeface="Baskerville SemiBold"/>
                <a:sym typeface="Baskerville SemiBold"/>
              </a:rPr>
              <a:t>Focus</a:t>
            </a:r>
            <a:r>
              <a:rPr sz="3136">
                <a:solidFill>
                  <a:srgbClr val="6C6963"/>
                </a:solidFill>
              </a:rPr>
              <a:t> on being </a:t>
            </a:r>
            <a:r>
              <a:rPr sz="3136" u="sng">
                <a:solidFill>
                  <a:srgbClr val="6C6963"/>
                </a:solidFill>
                <a:latin typeface="Baskerville SemiBold"/>
                <a:ea typeface="Baskerville SemiBold"/>
                <a:cs typeface="Baskerville SemiBold"/>
                <a:sym typeface="Baskerville SemiBold"/>
              </a:rPr>
              <a:t>People of Faith</a:t>
            </a:r>
            <a:r>
              <a:rPr sz="3136">
                <a:solidFill>
                  <a:srgbClr val="6C6963"/>
                </a:solidFill>
              </a:rPr>
              <a: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116">
                                            <p:bg/>
                                          </p:spTgt>
                                        </p:tgtEl>
                                        <p:attrNameLst>
                                          <p:attrName>style.visibility</p:attrName>
                                        </p:attrNameLst>
                                      </p:cBhvr>
                                      <p:to>
                                        <p:strVal val="visible"/>
                                      </p:to>
                                    </p:set>
                                    <p:animEffect filter="dissolve" transition="in">
                                      <p:cBhvr>
                                        <p:cTn id="7" dur="1500"/>
                                        <p:tgtEl>
                                          <p:spTgt spid="116">
                                            <p:bg/>
                                          </p:spTgt>
                                        </p:tgtEl>
                                      </p:cBhvr>
                                    </p:animEffect>
                                  </p:childTnLst>
                                </p:cTn>
                              </p:par>
                              <p:par>
                                <p:cTn id="8" presetClass="entr" presetSubtype="0" presetID="9" grpId="1" fill="hold">
                                  <p:stCondLst>
                                    <p:cond delay="0"/>
                                  </p:stCondLst>
                                  <p:iterate type="el" backwards="0">
                                    <p:tmAbs val="0"/>
                                  </p:iterate>
                                  <p:childTnLst>
                                    <p:set>
                                      <p:cBhvr>
                                        <p:cTn id="9" fill="hold"/>
                                        <p:tgtEl>
                                          <p:spTgt spid="116">
                                            <p:txEl>
                                              <p:pRg st="0" end="0"/>
                                            </p:txEl>
                                          </p:spTgt>
                                        </p:tgtEl>
                                        <p:attrNameLst>
                                          <p:attrName>style.visibility</p:attrName>
                                        </p:attrNameLst>
                                      </p:cBhvr>
                                      <p:to>
                                        <p:strVal val="visible"/>
                                      </p:to>
                                    </p:set>
                                    <p:animEffect filter="dissolve" transition="in">
                                      <p:cBhvr>
                                        <p:cTn id="10" dur="1500"/>
                                        <p:tgtEl>
                                          <p:spTgt spid="11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9" grpId="1" fill="hold">
                                  <p:stCondLst>
                                    <p:cond delay="0"/>
                                  </p:stCondLst>
                                  <p:iterate type="el" backwards="0">
                                    <p:tmAbs val="0"/>
                                  </p:iterate>
                                  <p:childTnLst>
                                    <p:set>
                                      <p:cBhvr>
                                        <p:cTn id="14" fill="hold"/>
                                        <p:tgtEl>
                                          <p:spTgt spid="116">
                                            <p:txEl>
                                              <p:pRg st="1" end="1"/>
                                            </p:txEl>
                                          </p:spTgt>
                                        </p:tgtEl>
                                        <p:attrNameLst>
                                          <p:attrName>style.visibility</p:attrName>
                                        </p:attrNameLst>
                                      </p:cBhvr>
                                      <p:to>
                                        <p:strVal val="visible"/>
                                      </p:to>
                                    </p:set>
                                    <p:animEffect filter="dissolve" transition="in">
                                      <p:cBhvr>
                                        <p:cTn id="15" dur="1500"/>
                                        <p:tgtEl>
                                          <p:spTgt spid="11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9" grpId="1" fill="hold">
                                  <p:stCondLst>
                                    <p:cond delay="0"/>
                                  </p:stCondLst>
                                  <p:iterate type="el" backwards="0">
                                    <p:tmAbs val="0"/>
                                  </p:iterate>
                                  <p:childTnLst>
                                    <p:set>
                                      <p:cBhvr>
                                        <p:cTn id="19" fill="hold"/>
                                        <p:tgtEl>
                                          <p:spTgt spid="116">
                                            <p:txEl>
                                              <p:pRg st="2" end="2"/>
                                            </p:txEl>
                                          </p:spTgt>
                                        </p:tgtEl>
                                        <p:attrNameLst>
                                          <p:attrName>style.visibility</p:attrName>
                                        </p:attrNameLst>
                                      </p:cBhvr>
                                      <p:to>
                                        <p:strVal val="visible"/>
                                      </p:to>
                                    </p:set>
                                    <p:animEffect filter="dissolve" transition="in">
                                      <p:cBhvr>
                                        <p:cTn id="20" dur="1500"/>
                                        <p:tgtEl>
                                          <p:spTgt spid="11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9" grpId="1" fill="hold">
                                  <p:stCondLst>
                                    <p:cond delay="0"/>
                                  </p:stCondLst>
                                  <p:iterate type="el" backwards="0">
                                    <p:tmAbs val="0"/>
                                  </p:iterate>
                                  <p:childTnLst>
                                    <p:set>
                                      <p:cBhvr>
                                        <p:cTn id="24" fill="hold"/>
                                        <p:tgtEl>
                                          <p:spTgt spid="116">
                                            <p:txEl>
                                              <p:pRg st="3" end="3"/>
                                            </p:txEl>
                                          </p:spTgt>
                                        </p:tgtEl>
                                        <p:attrNameLst>
                                          <p:attrName>style.visibility</p:attrName>
                                        </p:attrNameLst>
                                      </p:cBhvr>
                                      <p:to>
                                        <p:strVal val="visible"/>
                                      </p:to>
                                    </p:set>
                                    <p:animEffect filter="dissolve" transition="in">
                                      <p:cBhvr>
                                        <p:cTn id="25" dur="1500"/>
                                        <p:tgtEl>
                                          <p:spTgt spid="11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0" presetID="9" grpId="1" fill="hold">
                                  <p:stCondLst>
                                    <p:cond delay="0"/>
                                  </p:stCondLst>
                                  <p:iterate type="el" backwards="0">
                                    <p:tmAbs val="0"/>
                                  </p:iterate>
                                  <p:childTnLst>
                                    <p:set>
                                      <p:cBhvr>
                                        <p:cTn id="29" fill="hold"/>
                                        <p:tgtEl>
                                          <p:spTgt spid="116">
                                            <p:txEl>
                                              <p:pRg st="4" end="4"/>
                                            </p:txEl>
                                          </p:spTgt>
                                        </p:tgtEl>
                                        <p:attrNameLst>
                                          <p:attrName>style.visibility</p:attrName>
                                        </p:attrNameLst>
                                      </p:cBhvr>
                                      <p:to>
                                        <p:strVal val="visible"/>
                                      </p:to>
                                    </p:set>
                                    <p:animEffect filter="dissolve" transition="in">
                                      <p:cBhvr>
                                        <p:cTn id="30" dur="1500"/>
                                        <p:tgtEl>
                                          <p:spTgt spid="11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0" presetID="9" grpId="1" fill="hold">
                                  <p:stCondLst>
                                    <p:cond delay="0"/>
                                  </p:stCondLst>
                                  <p:iterate type="el" backwards="0">
                                    <p:tmAbs val="0"/>
                                  </p:iterate>
                                  <p:childTnLst>
                                    <p:set>
                                      <p:cBhvr>
                                        <p:cTn id="34" fill="hold"/>
                                        <p:tgtEl>
                                          <p:spTgt spid="116">
                                            <p:txEl>
                                              <p:pRg st="5" end="5"/>
                                            </p:txEl>
                                          </p:spTgt>
                                        </p:tgtEl>
                                        <p:attrNameLst>
                                          <p:attrName>style.visibility</p:attrName>
                                        </p:attrNameLst>
                                      </p:cBhvr>
                                      <p:to>
                                        <p:strVal val="visible"/>
                                      </p:to>
                                    </p:set>
                                    <p:animEffect filter="dissolve" transition="in">
                                      <p:cBhvr>
                                        <p:cTn id="35" dur="1500"/>
                                        <p:tgtEl>
                                          <p:spTgt spid="11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0" presetID="9" grpId="1" fill="hold">
                                  <p:stCondLst>
                                    <p:cond delay="0"/>
                                  </p:stCondLst>
                                  <p:iterate type="el" backwards="0">
                                    <p:tmAbs val="0"/>
                                  </p:iterate>
                                  <p:childTnLst>
                                    <p:set>
                                      <p:cBhvr>
                                        <p:cTn id="39" fill="hold"/>
                                        <p:tgtEl>
                                          <p:spTgt spid="116">
                                            <p:txEl>
                                              <p:pRg st="6" end="6"/>
                                            </p:txEl>
                                          </p:spTgt>
                                        </p:tgtEl>
                                        <p:attrNameLst>
                                          <p:attrName>style.visibility</p:attrName>
                                        </p:attrNameLst>
                                      </p:cBhvr>
                                      <p:to>
                                        <p:strVal val="visible"/>
                                      </p:to>
                                    </p:set>
                                    <p:animEffect filter="dissolve" transition="in">
                                      <p:cBhvr>
                                        <p:cTn id="40" dur="1500"/>
                                        <p:tgtEl>
                                          <p:spTgt spid="116">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6"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title"/>
          </p:nvPr>
        </p:nvSpPr>
        <p:spPr>
          <a:prstGeom prst="rect">
            <a:avLst/>
          </a:prstGeom>
        </p:spPr>
        <p:txBody>
          <a:bodyPr/>
          <a:lstStyle>
            <a:lvl1pPr defTabSz="566674">
              <a:defRPr sz="7178">
                <a:effectLst>
                  <a:outerShdw sx="100000" sy="100000" kx="0" ky="0" algn="b" rotWithShape="0" blurRad="24638" dist="24638" dir="15900000">
                    <a:srgbClr val="595650">
                      <a:alpha val="33000"/>
                    </a:srgbClr>
                  </a:outerShdw>
                </a:effectLst>
              </a:defRPr>
            </a:lvl1pPr>
          </a:lstStyle>
          <a:p>
            <a:pPr lvl="0">
              <a:defRPr sz="1800">
                <a:solidFill>
                  <a:srgbClr val="000000"/>
                </a:solidFill>
                <a:effectLst/>
              </a:defRPr>
            </a:pPr>
            <a:r>
              <a:rPr sz="7178">
                <a:solidFill>
                  <a:srgbClr val="6C6963"/>
                </a:solidFill>
                <a:effectLst>
                  <a:outerShdw sx="100000" sy="100000" kx="0" ky="0" algn="b" rotWithShape="0" blurRad="24638" dist="24638" dir="15900000">
                    <a:srgbClr val="595650">
                      <a:alpha val="33000"/>
                    </a:srgbClr>
                  </a:outerShdw>
                </a:effectLst>
              </a:rPr>
              <a:t>The Conyers Church of Christ</a:t>
            </a:r>
          </a:p>
        </p:txBody>
      </p:sp>
      <p:sp>
        <p:nvSpPr>
          <p:cNvPr id="121" name="Shape 121"/>
          <p:cNvSpPr/>
          <p:nvPr>
            <p:ph type="body" idx="1"/>
          </p:nvPr>
        </p:nvSpPr>
        <p:spPr>
          <a:prstGeom prst="rect">
            <a:avLst/>
          </a:prstGeom>
        </p:spPr>
        <p:txBody>
          <a:bodyPr/>
          <a:lstStyle/>
          <a:p>
            <a:pPr lvl="0" marL="0" indent="0" algn="ctr" defTabSz="414781">
              <a:spcBef>
                <a:spcPts val="2900"/>
              </a:spcBef>
              <a:buSzTx/>
              <a:buNone/>
              <a:defRPr sz="1800">
                <a:solidFill>
                  <a:srgbClr val="000000"/>
                </a:solidFill>
              </a:defRPr>
            </a:pPr>
            <a:r>
              <a:rPr sz="3975">
                <a:solidFill>
                  <a:srgbClr val="6C6963"/>
                </a:solidFill>
              </a:rPr>
              <a:t>Our Congregation has a 48 year History!</a:t>
            </a:r>
            <a:endParaRPr sz="3975">
              <a:solidFill>
                <a:srgbClr val="6C6963"/>
              </a:solidFill>
            </a:endParaRPr>
          </a:p>
          <a:p>
            <a:pPr lvl="0" marL="0" indent="0" algn="ctr" defTabSz="414781">
              <a:spcBef>
                <a:spcPts val="2900"/>
              </a:spcBef>
              <a:buSzTx/>
              <a:buNone/>
              <a:defRPr sz="1800">
                <a:solidFill>
                  <a:srgbClr val="000000"/>
                </a:solidFill>
              </a:defRPr>
            </a:pPr>
            <a:r>
              <a:rPr sz="3975">
                <a:solidFill>
                  <a:srgbClr val="6C6963"/>
                </a:solidFill>
              </a:rPr>
              <a:t>If the Conyers Church of Christ will </a:t>
            </a:r>
            <a:r>
              <a:rPr sz="3975" u="sng">
                <a:solidFill>
                  <a:srgbClr val="6C6963"/>
                </a:solidFill>
                <a:latin typeface="Baskerville SemiBold"/>
                <a:ea typeface="Baskerville SemiBold"/>
                <a:cs typeface="Baskerville SemiBold"/>
                <a:sym typeface="Baskerville SemiBold"/>
              </a:rPr>
              <a:t>just follow Jesus Christ and be Faithful to Him</a:t>
            </a:r>
            <a:r>
              <a:rPr sz="3975">
                <a:solidFill>
                  <a:srgbClr val="6C6963"/>
                </a:solidFill>
              </a:rPr>
              <a:t>, she will have a Fantastic Future!</a:t>
            </a:r>
            <a:endParaRPr sz="3975">
              <a:solidFill>
                <a:srgbClr val="6C6963"/>
              </a:solidFill>
            </a:endParaRPr>
          </a:p>
          <a:p>
            <a:pPr lvl="0" marL="0" indent="0" algn="ctr" defTabSz="414781">
              <a:spcBef>
                <a:spcPts val="2900"/>
              </a:spcBef>
              <a:buSzTx/>
              <a:buNone/>
              <a:defRPr sz="1800">
                <a:solidFill>
                  <a:srgbClr val="000000"/>
                </a:solidFill>
              </a:defRPr>
            </a:pPr>
            <a:endParaRPr sz="3975">
              <a:solidFill>
                <a:srgbClr val="6C6963"/>
              </a:solidFill>
            </a:endParaRPr>
          </a:p>
          <a:p>
            <a:pPr lvl="0" marL="0" indent="0" algn="ctr" defTabSz="414781">
              <a:spcBef>
                <a:spcPts val="2900"/>
              </a:spcBef>
              <a:buSzTx/>
              <a:buNone/>
              <a:defRPr sz="1800">
                <a:solidFill>
                  <a:srgbClr val="000000"/>
                </a:solidFill>
              </a:defRPr>
            </a:pPr>
            <a:r>
              <a:rPr sz="3975">
                <a:solidFill>
                  <a:srgbClr val="6C6963"/>
                </a:solidFill>
              </a:rPr>
              <a:t>The </a:t>
            </a:r>
            <a:r>
              <a:rPr sz="3975" u="sng">
                <a:solidFill>
                  <a:srgbClr val="6C6963"/>
                </a:solidFill>
              </a:rPr>
              <a:t>Only guarantee of eternity in Heaven</a:t>
            </a:r>
            <a:r>
              <a:rPr sz="3975">
                <a:solidFill>
                  <a:srgbClr val="6C6963"/>
                </a:solidFill>
              </a:rPr>
              <a:t> is a</a:t>
            </a:r>
            <a:endParaRPr sz="3975">
              <a:solidFill>
                <a:srgbClr val="6C6963"/>
              </a:solidFill>
            </a:endParaRPr>
          </a:p>
          <a:p>
            <a:pPr lvl="0" marL="0" indent="0" algn="ctr" defTabSz="414781">
              <a:spcBef>
                <a:spcPts val="2900"/>
              </a:spcBef>
              <a:buSzTx/>
              <a:buNone/>
              <a:defRPr sz="1800">
                <a:solidFill>
                  <a:srgbClr val="000000"/>
                </a:solidFill>
              </a:defRPr>
            </a:pPr>
            <a:r>
              <a:rPr sz="3975" u="sng">
                <a:solidFill>
                  <a:srgbClr val="6C6963"/>
                </a:solidFill>
              </a:rPr>
              <a:t>REAL RELATIONSHIP WITH JESUS CHRIST</a:t>
            </a:r>
            <a:r>
              <a:rPr sz="3975">
                <a:solidFill>
                  <a:srgbClr val="6C6963"/>
                </a:solidFill>
              </a:rPr>
              <a:t>!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121">
                                            <p:bg/>
                                          </p:spTgt>
                                        </p:tgtEl>
                                        <p:attrNameLst>
                                          <p:attrName>style.visibility</p:attrName>
                                        </p:attrNameLst>
                                      </p:cBhvr>
                                      <p:to>
                                        <p:strVal val="visible"/>
                                      </p:to>
                                    </p:set>
                                    <p:animEffect filter="dissolve" transition="in">
                                      <p:cBhvr>
                                        <p:cTn id="7" dur="1500"/>
                                        <p:tgtEl>
                                          <p:spTgt spid="121">
                                            <p:bg/>
                                          </p:spTgt>
                                        </p:tgtEl>
                                      </p:cBhvr>
                                    </p:animEffect>
                                  </p:childTnLst>
                                </p:cTn>
                              </p:par>
                              <p:par>
                                <p:cTn id="8" presetClass="entr" presetSubtype="0" presetID="9" grpId="1" fill="hold">
                                  <p:stCondLst>
                                    <p:cond delay="0"/>
                                  </p:stCondLst>
                                  <p:iterate type="el" backwards="0">
                                    <p:tmAbs val="0"/>
                                  </p:iterate>
                                  <p:childTnLst>
                                    <p:set>
                                      <p:cBhvr>
                                        <p:cTn id="9" fill="hold"/>
                                        <p:tgtEl>
                                          <p:spTgt spid="121">
                                            <p:txEl>
                                              <p:pRg st="0" end="0"/>
                                            </p:txEl>
                                          </p:spTgt>
                                        </p:tgtEl>
                                        <p:attrNameLst>
                                          <p:attrName>style.visibility</p:attrName>
                                        </p:attrNameLst>
                                      </p:cBhvr>
                                      <p:to>
                                        <p:strVal val="visible"/>
                                      </p:to>
                                    </p:set>
                                    <p:animEffect filter="dissolve" transition="in">
                                      <p:cBhvr>
                                        <p:cTn id="10" dur="1500"/>
                                        <p:tgtEl>
                                          <p:spTgt spid="121">
                                            <p:txEl>
                                              <p:pRg st="0" end="0"/>
                                            </p:txEl>
                                          </p:spTgt>
                                        </p:tgtEl>
                                      </p:cBhvr>
                                    </p:animEffect>
                                  </p:childTnLst>
                                </p:cTn>
                              </p:par>
                            </p:childTnLst>
                          </p:cTn>
                        </p:par>
                        <p:par>
                          <p:cTn id="11" fill="hold">
                            <p:stCondLst>
                              <p:cond delay="1500"/>
                            </p:stCondLst>
                            <p:childTnLst>
                              <p:par>
                                <p:cTn id="12" nodeType="afterEffect" presetClass="entr" presetSubtype="0" presetID="9" grpId="1" fill="hold">
                                  <p:stCondLst>
                                    <p:cond delay="3000"/>
                                  </p:stCondLst>
                                  <p:iterate type="el" backwards="0">
                                    <p:tmAbs val="0"/>
                                  </p:iterate>
                                  <p:childTnLst>
                                    <p:set>
                                      <p:cBhvr>
                                        <p:cTn id="13" fill="hold"/>
                                        <p:tgtEl>
                                          <p:spTgt spid="121">
                                            <p:txEl>
                                              <p:pRg st="1" end="1"/>
                                            </p:txEl>
                                          </p:spTgt>
                                        </p:tgtEl>
                                        <p:attrNameLst>
                                          <p:attrName>style.visibility</p:attrName>
                                        </p:attrNameLst>
                                      </p:cBhvr>
                                      <p:to>
                                        <p:strVal val="visible"/>
                                      </p:to>
                                    </p:set>
                                    <p:animEffect filter="dissolve" transition="in">
                                      <p:cBhvr>
                                        <p:cTn id="14" dur="1500"/>
                                        <p:tgtEl>
                                          <p:spTgt spid="121">
                                            <p:txEl>
                                              <p:pRg st="1" end="1"/>
                                            </p:txEl>
                                          </p:spTgt>
                                        </p:tgtEl>
                                      </p:cBhvr>
                                    </p:animEffect>
                                  </p:childTnLst>
                                </p:cTn>
                              </p:par>
                            </p:childTnLst>
                          </p:cTn>
                        </p:par>
                        <p:par>
                          <p:cTn id="15" fill="hold">
                            <p:stCondLst>
                              <p:cond delay="6000"/>
                            </p:stCondLst>
                            <p:childTnLst>
                              <p:par>
                                <p:cTn id="16" nodeType="afterEffect" presetClass="entr" presetSubtype="0" presetID="9" grpId="1" fill="hold">
                                  <p:stCondLst>
                                    <p:cond delay="0"/>
                                  </p:stCondLst>
                                  <p:iterate type="el" backwards="0">
                                    <p:tmAbs val="0"/>
                                  </p:iterate>
                                  <p:childTnLst>
                                    <p:set>
                                      <p:cBhvr>
                                        <p:cTn id="17" fill="hold"/>
                                        <p:tgtEl>
                                          <p:spTgt spid="121">
                                            <p:txEl>
                                              <p:pRg st="2" end="2"/>
                                            </p:txEl>
                                          </p:spTgt>
                                        </p:tgtEl>
                                        <p:attrNameLst>
                                          <p:attrName>style.visibility</p:attrName>
                                        </p:attrNameLst>
                                      </p:cBhvr>
                                      <p:to>
                                        <p:strVal val="visible"/>
                                      </p:to>
                                    </p:set>
                                    <p:animEffect filter="dissolve" transition="in">
                                      <p:cBhvr>
                                        <p:cTn id="18" dur="1500"/>
                                        <p:tgtEl>
                                          <p:spTgt spid="12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0" presetID="9" grpId="1" fill="hold">
                                  <p:stCondLst>
                                    <p:cond delay="0"/>
                                  </p:stCondLst>
                                  <p:iterate type="el" backwards="0">
                                    <p:tmAbs val="0"/>
                                  </p:iterate>
                                  <p:childTnLst>
                                    <p:set>
                                      <p:cBhvr>
                                        <p:cTn id="22" fill="hold"/>
                                        <p:tgtEl>
                                          <p:spTgt spid="121">
                                            <p:txEl>
                                              <p:pRg st="3" end="3"/>
                                            </p:txEl>
                                          </p:spTgt>
                                        </p:tgtEl>
                                        <p:attrNameLst>
                                          <p:attrName>style.visibility</p:attrName>
                                        </p:attrNameLst>
                                      </p:cBhvr>
                                      <p:to>
                                        <p:strVal val="visible"/>
                                      </p:to>
                                    </p:set>
                                    <p:animEffect filter="dissolve" transition="in">
                                      <p:cBhvr>
                                        <p:cTn id="23" dur="1500"/>
                                        <p:tgtEl>
                                          <p:spTgt spid="121">
                                            <p:txEl>
                                              <p:pRg st="3" end="3"/>
                                            </p:txEl>
                                          </p:spTgt>
                                        </p:tgtEl>
                                      </p:cBhvr>
                                    </p:animEffect>
                                  </p:childTnLst>
                                </p:cTn>
                              </p:par>
                            </p:childTnLst>
                          </p:cTn>
                        </p:par>
                        <p:par>
                          <p:cTn id="24" fill="hold">
                            <p:stCondLst>
                              <p:cond delay="1500"/>
                            </p:stCondLst>
                            <p:childTnLst>
                              <p:par>
                                <p:cTn id="25" nodeType="afterEffect" presetClass="entr" presetSubtype="0" presetID="9" grpId="1" fill="hold">
                                  <p:stCondLst>
                                    <p:cond delay="0"/>
                                  </p:stCondLst>
                                  <p:iterate type="el" backwards="0">
                                    <p:tmAbs val="0"/>
                                  </p:iterate>
                                  <p:childTnLst>
                                    <p:set>
                                      <p:cBhvr>
                                        <p:cTn id="26" fill="hold"/>
                                        <p:tgtEl>
                                          <p:spTgt spid="121">
                                            <p:txEl>
                                              <p:pRg st="4" end="4"/>
                                            </p:txEl>
                                          </p:spTgt>
                                        </p:tgtEl>
                                        <p:attrNameLst>
                                          <p:attrName>style.visibility</p:attrName>
                                        </p:attrNameLst>
                                      </p:cBhvr>
                                      <p:to>
                                        <p:strVal val="visible"/>
                                      </p:to>
                                    </p:set>
                                    <p:animEffect filter="dissolve" transition="in">
                                      <p:cBhvr>
                                        <p:cTn id="27" dur="1500"/>
                                        <p:tgtEl>
                                          <p:spTgt spid="121">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1"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title"/>
          </p:nvPr>
        </p:nvSpPr>
        <p:spPr>
          <a:prstGeom prst="rect">
            <a:avLst/>
          </a:prstGeom>
        </p:spPr>
        <p:txBody>
          <a:bodyPr/>
          <a:lstStyle/>
          <a:p>
            <a:pPr lvl="0">
              <a:defRPr sz="1800">
                <a:solidFill>
                  <a:srgbClr val="000000"/>
                </a:solidFill>
                <a:effectLst/>
              </a:defRPr>
            </a:pPr>
            <a:r>
              <a:rPr sz="8000">
                <a:solidFill>
                  <a:srgbClr val="BEA56D"/>
                </a:solidFill>
                <a:effectLst>
                  <a:outerShdw sx="100000" sy="100000" kx="0" ky="0" algn="b" rotWithShape="0" blurRad="38100" dist="25400" dir="15900000">
                    <a:srgbClr val="000000">
                      <a:alpha val="90000"/>
                    </a:srgbClr>
                  </a:outerShdw>
                </a:effectLst>
              </a:rPr>
              <a:t>The Conyers Church of Christ has a Great Future</a:t>
            </a:r>
          </a:p>
        </p:txBody>
      </p:sp>
      <p:sp>
        <p:nvSpPr>
          <p:cNvPr id="126" name="Shape 126"/>
          <p:cNvSpPr/>
          <p:nvPr>
            <p:ph type="body" idx="1"/>
          </p:nvPr>
        </p:nvSpPr>
        <p:spPr>
          <a:prstGeom prst="rect">
            <a:avLst/>
          </a:prstGeom>
        </p:spPr>
        <p:txBody>
          <a:bodyPr/>
          <a:lstStyle/>
          <a:p>
            <a:pPr lvl="0">
              <a:defRPr i="0" sz="1800">
                <a:solidFill>
                  <a:srgbClr val="000000"/>
                </a:solidFill>
                <a:effectLst/>
              </a:defRPr>
            </a:pPr>
            <a:r>
              <a:rPr i="1" sz="5200">
                <a:solidFill>
                  <a:srgbClr val="BEA56D"/>
                </a:solidFill>
                <a:effectLst>
                  <a:outerShdw sx="100000" sy="100000" kx="0" ky="0" algn="b" rotWithShape="0" blurRad="25400" dist="38100" dir="15900000">
                    <a:srgbClr val="000000">
                      <a:alpha val="90000"/>
                    </a:srgbClr>
                  </a:outerShdw>
                </a:effectLst>
              </a:rPr>
              <a:t>May 3rd, 2015</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9" name="Group 39"/>
          <p:cNvGrpSpPr/>
          <p:nvPr/>
        </p:nvGrpSpPr>
        <p:grpSpPr>
          <a:xfrm>
            <a:off x="6986245" y="1496135"/>
            <a:ext cx="5271022" cy="7015329"/>
            <a:chOff x="-12699" y="-884853"/>
            <a:chExt cx="5271020" cy="7015328"/>
          </a:xfrm>
        </p:grpSpPr>
        <p:pic>
          <p:nvPicPr>
            <p:cNvPr id="38" name="pasted-image.png"/>
            <p:cNvPicPr/>
            <p:nvPr/>
          </p:nvPicPr>
          <p:blipFill>
            <a:blip r:embed="rId3">
              <a:extLst/>
            </a:blip>
            <a:srcRect l="0" t="0" r="0" b="0"/>
            <a:stretch>
              <a:fillRect/>
            </a:stretch>
          </p:blipFill>
          <p:spPr>
            <a:xfrm>
              <a:off x="0" y="0"/>
              <a:ext cx="5232922" cy="5232922"/>
            </a:xfrm>
            <a:prstGeom prst="rect">
              <a:avLst/>
            </a:prstGeom>
            <a:ln>
              <a:noFill/>
            </a:ln>
            <a:effectLst/>
          </p:spPr>
        </p:pic>
        <p:pic>
          <p:nvPicPr>
            <p:cNvPr id="37" name=""/>
            <p:cNvPicPr/>
            <p:nvPr/>
          </p:nvPicPr>
          <p:blipFill>
            <a:blip r:embed="rId4">
              <a:extLst/>
            </a:blip>
            <a:stretch>
              <a:fillRect/>
            </a:stretch>
          </p:blipFill>
          <p:spPr>
            <a:xfrm>
              <a:off x="-12701" y="-884854"/>
              <a:ext cx="5271022" cy="7015329"/>
            </a:xfrm>
            <a:prstGeom prst="rect">
              <a:avLst/>
            </a:prstGeom>
            <a:effectLst/>
          </p:spPr>
        </p:pic>
      </p:grpSp>
      <p:sp>
        <p:nvSpPr>
          <p:cNvPr id="40" name="Shape 40"/>
          <p:cNvSpPr/>
          <p:nvPr>
            <p:ph type="title"/>
          </p:nvPr>
        </p:nvSpPr>
        <p:spPr>
          <a:prstGeom prst="rect">
            <a:avLst/>
          </a:prstGeom>
        </p:spPr>
        <p:txBody>
          <a:bodyPr/>
          <a:lstStyle>
            <a:lvl1pPr defTabSz="566674">
              <a:defRPr sz="7178">
                <a:effectLst>
                  <a:outerShdw sx="100000" sy="100000" kx="0" ky="0" algn="b" rotWithShape="0" blurRad="24638" dist="24638" dir="15900000">
                    <a:srgbClr val="595650">
                      <a:alpha val="33000"/>
                    </a:srgbClr>
                  </a:outerShdw>
                </a:effectLst>
              </a:defRPr>
            </a:lvl1pPr>
          </a:lstStyle>
          <a:p>
            <a:pPr lvl="0">
              <a:defRPr sz="1800">
                <a:solidFill>
                  <a:srgbClr val="000000"/>
                </a:solidFill>
                <a:effectLst/>
              </a:defRPr>
            </a:pPr>
            <a:r>
              <a:rPr sz="7178">
                <a:solidFill>
                  <a:srgbClr val="6C6963"/>
                </a:solidFill>
                <a:effectLst>
                  <a:outerShdw sx="100000" sy="100000" kx="0" ky="0" algn="b" rotWithShape="0" blurRad="24638" dist="24638" dir="15900000">
                    <a:srgbClr val="595650">
                      <a:alpha val="33000"/>
                    </a:srgbClr>
                  </a:outerShdw>
                </a:effectLst>
              </a:rPr>
              <a:t>The Conyers Church of Christ</a:t>
            </a:r>
          </a:p>
        </p:txBody>
      </p:sp>
      <p:sp>
        <p:nvSpPr>
          <p:cNvPr id="41" name="Shape 41"/>
          <p:cNvSpPr/>
          <p:nvPr>
            <p:ph type="body" idx="1"/>
          </p:nvPr>
        </p:nvSpPr>
        <p:spPr>
          <a:prstGeom prst="rect">
            <a:avLst/>
          </a:prstGeom>
        </p:spPr>
        <p:txBody>
          <a:bodyPr/>
          <a:lstStyle/>
          <a:p>
            <a:pPr lvl="0">
              <a:defRPr i="0" sz="1800">
                <a:solidFill>
                  <a:srgbClr val="000000"/>
                </a:solidFill>
              </a:defRPr>
            </a:pPr>
            <a:r>
              <a:rPr i="1" sz="3600">
                <a:solidFill>
                  <a:srgbClr val="6C6963"/>
                </a:solidFill>
              </a:rPr>
              <a:t>Matthew 16: 13-18</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47" name="Group 47"/>
          <p:cNvGrpSpPr/>
          <p:nvPr/>
        </p:nvGrpSpPr>
        <p:grpSpPr>
          <a:xfrm>
            <a:off x="736600" y="800100"/>
            <a:ext cx="11518900" cy="6261100"/>
            <a:chOff x="-12700" y="-12700"/>
            <a:chExt cx="11518900" cy="6261100"/>
          </a:xfrm>
        </p:grpSpPr>
        <p:pic>
          <p:nvPicPr>
            <p:cNvPr id="46" name="pasted-image.png"/>
            <p:cNvPicPr/>
            <p:nvPr/>
          </p:nvPicPr>
          <p:blipFill>
            <a:blip r:embed="rId3">
              <a:extLst/>
            </a:blip>
            <a:srcRect l="7139" t="0" r="7139" b="0"/>
            <a:stretch>
              <a:fillRect/>
            </a:stretch>
          </p:blipFill>
          <p:spPr>
            <a:xfrm>
              <a:off x="0" y="0"/>
              <a:ext cx="11480800" cy="6223000"/>
            </a:xfrm>
            <a:prstGeom prst="rect">
              <a:avLst/>
            </a:prstGeom>
            <a:ln>
              <a:noFill/>
            </a:ln>
            <a:effectLst/>
          </p:spPr>
        </p:pic>
        <p:pic>
          <p:nvPicPr>
            <p:cNvPr id="45" name=""/>
            <p:cNvPicPr/>
            <p:nvPr/>
          </p:nvPicPr>
          <p:blipFill>
            <a:blip r:embed="rId4">
              <a:extLst/>
            </a:blip>
            <a:stretch>
              <a:fillRect/>
            </a:stretch>
          </p:blipFill>
          <p:spPr>
            <a:xfrm>
              <a:off x="-12700" y="-12700"/>
              <a:ext cx="11518900" cy="6261100"/>
            </a:xfrm>
            <a:prstGeom prst="rect">
              <a:avLst/>
            </a:prstGeom>
            <a:effectLst/>
          </p:spPr>
        </p:pic>
      </p:grpSp>
      <p:sp>
        <p:nvSpPr>
          <p:cNvPr id="48" name="Shape 48"/>
          <p:cNvSpPr/>
          <p:nvPr>
            <p:ph type="title"/>
          </p:nvPr>
        </p:nvSpPr>
        <p:spPr>
          <a:prstGeom prst="rect">
            <a:avLst/>
          </a:prstGeom>
        </p:spPr>
        <p:txBody>
          <a:bodyPr/>
          <a:lstStyle/>
          <a:p>
            <a:pPr lvl="0"/>
          </a:p>
        </p:txBody>
      </p:sp>
      <p:sp>
        <p:nvSpPr>
          <p:cNvPr id="49" name="Shape 49"/>
          <p:cNvSpPr/>
          <p:nvPr>
            <p:ph type="body" idx="1"/>
          </p:nvPr>
        </p:nvSpPr>
        <p:spPr>
          <a:prstGeom prst="rect">
            <a:avLst/>
          </a:prstGeom>
        </p:spPr>
        <p:txBody>
          <a:bodyPr/>
          <a:lstStyle/>
          <a:p>
            <a:pPr lvl="0"/>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55" name="Group 55"/>
          <p:cNvGrpSpPr/>
          <p:nvPr/>
        </p:nvGrpSpPr>
        <p:grpSpPr>
          <a:xfrm>
            <a:off x="736600" y="800100"/>
            <a:ext cx="11518900" cy="6261100"/>
            <a:chOff x="-12700" y="-12700"/>
            <a:chExt cx="11518900" cy="6261100"/>
          </a:xfrm>
        </p:grpSpPr>
        <p:pic>
          <p:nvPicPr>
            <p:cNvPr id="54" name="pasted-image.png"/>
            <p:cNvPicPr/>
            <p:nvPr/>
          </p:nvPicPr>
          <p:blipFill>
            <a:blip r:embed="rId3">
              <a:extLst/>
            </a:blip>
            <a:srcRect l="0" t="22898" r="0" b="22898"/>
            <a:stretch>
              <a:fillRect/>
            </a:stretch>
          </p:blipFill>
          <p:spPr>
            <a:xfrm>
              <a:off x="0" y="0"/>
              <a:ext cx="11480800" cy="6223000"/>
            </a:xfrm>
            <a:prstGeom prst="rect">
              <a:avLst/>
            </a:prstGeom>
            <a:ln>
              <a:noFill/>
            </a:ln>
            <a:effectLst/>
          </p:spPr>
        </p:pic>
        <p:pic>
          <p:nvPicPr>
            <p:cNvPr id="53" name=""/>
            <p:cNvPicPr/>
            <p:nvPr/>
          </p:nvPicPr>
          <p:blipFill>
            <a:blip r:embed="rId4">
              <a:extLst/>
            </a:blip>
            <a:stretch>
              <a:fillRect/>
            </a:stretch>
          </p:blipFill>
          <p:spPr>
            <a:xfrm>
              <a:off x="-12700" y="-12700"/>
              <a:ext cx="11518900" cy="6261100"/>
            </a:xfrm>
            <a:prstGeom prst="rect">
              <a:avLst/>
            </a:prstGeom>
            <a:effectLst/>
          </p:spPr>
        </p:pic>
      </p:grpSp>
      <p:sp>
        <p:nvSpPr>
          <p:cNvPr id="56" name="Shape 56"/>
          <p:cNvSpPr/>
          <p:nvPr>
            <p:ph type="title"/>
          </p:nvPr>
        </p:nvSpPr>
        <p:spPr>
          <a:prstGeom prst="rect">
            <a:avLst/>
          </a:prstGeom>
        </p:spPr>
        <p:txBody>
          <a:bodyPr/>
          <a:lstStyle/>
          <a:p>
            <a:pPr lvl="0"/>
          </a:p>
        </p:txBody>
      </p:sp>
      <p:sp>
        <p:nvSpPr>
          <p:cNvPr id="57" name="Shape 57"/>
          <p:cNvSpPr/>
          <p:nvPr>
            <p:ph type="body" idx="1"/>
          </p:nvPr>
        </p:nvSpPr>
        <p:spPr>
          <a:prstGeom prst="rect">
            <a:avLst/>
          </a:prstGeom>
        </p:spPr>
        <p:txBody>
          <a:bodyPr/>
          <a:lstStyle/>
          <a:p>
            <a:pPr lvl="0"/>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63" name="Group 63"/>
          <p:cNvGrpSpPr/>
          <p:nvPr/>
        </p:nvGrpSpPr>
        <p:grpSpPr>
          <a:xfrm>
            <a:off x="736600" y="800100"/>
            <a:ext cx="11518900" cy="6261100"/>
            <a:chOff x="-12700" y="-12700"/>
            <a:chExt cx="11518900" cy="6261100"/>
          </a:xfrm>
        </p:grpSpPr>
        <p:pic>
          <p:nvPicPr>
            <p:cNvPr id="62" name="pasted-image.png"/>
            <p:cNvPicPr/>
            <p:nvPr/>
          </p:nvPicPr>
          <p:blipFill>
            <a:blip r:embed="rId3">
              <a:extLst/>
            </a:blip>
            <a:srcRect l="0" t="4412" r="0" b="4412"/>
            <a:stretch>
              <a:fillRect/>
            </a:stretch>
          </p:blipFill>
          <p:spPr>
            <a:xfrm>
              <a:off x="0" y="0"/>
              <a:ext cx="11480800" cy="6223000"/>
            </a:xfrm>
            <a:prstGeom prst="rect">
              <a:avLst/>
            </a:prstGeom>
            <a:ln>
              <a:noFill/>
            </a:ln>
            <a:effectLst/>
          </p:spPr>
        </p:pic>
        <p:pic>
          <p:nvPicPr>
            <p:cNvPr id="61" name=""/>
            <p:cNvPicPr/>
            <p:nvPr/>
          </p:nvPicPr>
          <p:blipFill>
            <a:blip r:embed="rId4">
              <a:extLst/>
            </a:blip>
            <a:stretch>
              <a:fillRect/>
            </a:stretch>
          </p:blipFill>
          <p:spPr>
            <a:xfrm>
              <a:off x="-12700" y="-12700"/>
              <a:ext cx="11518900" cy="6261100"/>
            </a:xfrm>
            <a:prstGeom prst="rect">
              <a:avLst/>
            </a:prstGeom>
            <a:effectLst/>
          </p:spPr>
        </p:pic>
      </p:grpSp>
      <p:sp>
        <p:nvSpPr>
          <p:cNvPr id="64" name="Shape 64"/>
          <p:cNvSpPr/>
          <p:nvPr>
            <p:ph type="title"/>
          </p:nvPr>
        </p:nvSpPr>
        <p:spPr>
          <a:prstGeom prst="rect">
            <a:avLst/>
          </a:prstGeom>
        </p:spPr>
        <p:txBody>
          <a:bodyPr/>
          <a:lstStyle/>
          <a:p>
            <a:pPr lvl="0"/>
          </a:p>
        </p:txBody>
      </p:sp>
      <p:sp>
        <p:nvSpPr>
          <p:cNvPr id="65" name="Shape 65"/>
          <p:cNvSpPr/>
          <p:nvPr>
            <p:ph type="body" idx="1"/>
          </p:nvPr>
        </p:nvSpPr>
        <p:spPr>
          <a:prstGeom prst="rect">
            <a:avLst/>
          </a:prstGeom>
        </p:spPr>
        <p:txBody>
          <a:bodyPr/>
          <a:lstStyle/>
          <a:p>
            <a:pPr lvl="0"/>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71" name="Group 71"/>
          <p:cNvGrpSpPr/>
          <p:nvPr/>
        </p:nvGrpSpPr>
        <p:grpSpPr>
          <a:xfrm>
            <a:off x="1144174" y="1368368"/>
            <a:ext cx="5252939" cy="6781787"/>
            <a:chOff x="-630731" y="-12699"/>
            <a:chExt cx="5252938" cy="6781786"/>
          </a:xfrm>
        </p:grpSpPr>
        <p:pic>
          <p:nvPicPr>
            <p:cNvPr id="70" name="pasted-image.png"/>
            <p:cNvPicPr/>
            <p:nvPr/>
          </p:nvPicPr>
          <p:blipFill>
            <a:blip r:embed="rId3">
              <a:extLst/>
            </a:blip>
            <a:srcRect l="0" t="0" r="0" b="0"/>
            <a:stretch>
              <a:fillRect/>
            </a:stretch>
          </p:blipFill>
          <p:spPr>
            <a:xfrm>
              <a:off x="0" y="0"/>
              <a:ext cx="3978776" cy="6743687"/>
            </a:xfrm>
            <a:prstGeom prst="rect">
              <a:avLst/>
            </a:prstGeom>
            <a:ln>
              <a:noFill/>
            </a:ln>
            <a:effectLst/>
          </p:spPr>
        </p:pic>
        <p:pic>
          <p:nvPicPr>
            <p:cNvPr id="69" name=""/>
            <p:cNvPicPr/>
            <p:nvPr/>
          </p:nvPicPr>
          <p:blipFill>
            <a:blip r:embed="rId4">
              <a:extLst/>
            </a:blip>
            <a:stretch>
              <a:fillRect/>
            </a:stretch>
          </p:blipFill>
          <p:spPr>
            <a:xfrm>
              <a:off x="-630732" y="-12700"/>
              <a:ext cx="5252940" cy="6781787"/>
            </a:xfrm>
            <a:prstGeom prst="rect">
              <a:avLst/>
            </a:prstGeom>
            <a:effectLst/>
          </p:spPr>
        </p:pic>
      </p:grpSp>
      <p:grpSp>
        <p:nvGrpSpPr>
          <p:cNvPr id="74" name="Group 74"/>
          <p:cNvGrpSpPr/>
          <p:nvPr/>
        </p:nvGrpSpPr>
        <p:grpSpPr>
          <a:xfrm>
            <a:off x="6875075" y="1368368"/>
            <a:ext cx="5252940" cy="6781787"/>
            <a:chOff x="-12699" y="-1163408"/>
            <a:chExt cx="5252938" cy="6781786"/>
          </a:xfrm>
        </p:grpSpPr>
        <p:pic>
          <p:nvPicPr>
            <p:cNvPr id="73" name="pasted-image.png"/>
            <p:cNvPicPr/>
            <p:nvPr/>
          </p:nvPicPr>
          <p:blipFill>
            <a:blip r:embed="rId5">
              <a:extLst/>
            </a:blip>
            <a:srcRect l="0" t="0" r="0" b="0"/>
            <a:stretch>
              <a:fillRect/>
            </a:stretch>
          </p:blipFill>
          <p:spPr>
            <a:xfrm>
              <a:off x="0" y="0"/>
              <a:ext cx="5214839" cy="4442270"/>
            </a:xfrm>
            <a:prstGeom prst="rect">
              <a:avLst/>
            </a:prstGeom>
            <a:ln>
              <a:noFill/>
            </a:ln>
            <a:effectLst/>
          </p:spPr>
        </p:pic>
        <p:pic>
          <p:nvPicPr>
            <p:cNvPr id="72" name=""/>
            <p:cNvPicPr/>
            <p:nvPr/>
          </p:nvPicPr>
          <p:blipFill>
            <a:blip r:embed="rId6">
              <a:extLst/>
            </a:blip>
            <a:stretch>
              <a:fillRect/>
            </a:stretch>
          </p:blipFill>
          <p:spPr>
            <a:xfrm>
              <a:off x="-12700" y="-1163409"/>
              <a:ext cx="5252939" cy="6781788"/>
            </a:xfrm>
            <a:prstGeom prst="rect">
              <a:avLst/>
            </a:prstGeom>
            <a:effectLst/>
          </p:spPr>
        </p:pic>
      </p:gr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8" name="pasted-image.png"/>
          <p:cNvPicPr/>
          <p:nvPr/>
        </p:nvPicPr>
        <p:blipFill>
          <a:blip r:embed="rId2">
            <a:extLst/>
          </a:blip>
          <a:srcRect l="1345" t="0" r="1345" b="0"/>
          <a:stretch>
            <a:fillRect/>
          </a:stretch>
        </p:blipFill>
        <p:spPr>
          <a:xfrm>
            <a:off x="0" y="274689"/>
            <a:ext cx="13004800" cy="9204222"/>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 name="Shape 80"/>
          <p:cNvSpPr/>
          <p:nvPr>
            <p:ph type="title"/>
          </p:nvPr>
        </p:nvSpPr>
        <p:spPr>
          <a:prstGeom prst="rect">
            <a:avLst/>
          </a:prstGeom>
        </p:spPr>
        <p:txBody>
          <a:bodyPr/>
          <a:lstStyle>
            <a:lvl1pPr defTabSz="566674">
              <a:defRPr sz="7178">
                <a:effectLst>
                  <a:outerShdw sx="100000" sy="100000" kx="0" ky="0" algn="b" rotWithShape="0" blurRad="24638" dist="24638" dir="15900000">
                    <a:srgbClr val="595650">
                      <a:alpha val="33000"/>
                    </a:srgbClr>
                  </a:outerShdw>
                </a:effectLst>
              </a:defRPr>
            </a:lvl1pPr>
          </a:lstStyle>
          <a:p>
            <a:pPr lvl="0">
              <a:defRPr sz="1800">
                <a:solidFill>
                  <a:srgbClr val="000000"/>
                </a:solidFill>
                <a:effectLst/>
              </a:defRPr>
            </a:pPr>
            <a:r>
              <a:rPr sz="7178">
                <a:solidFill>
                  <a:srgbClr val="6C6963"/>
                </a:solidFill>
                <a:effectLst>
                  <a:outerShdw sx="100000" sy="100000" kx="0" ky="0" algn="b" rotWithShape="0" blurRad="24638" dist="24638" dir="15900000">
                    <a:srgbClr val="595650">
                      <a:alpha val="33000"/>
                    </a:srgbClr>
                  </a:outerShdw>
                </a:effectLst>
              </a:rPr>
              <a:t>The Conyers Church of Christ</a:t>
            </a:r>
          </a:p>
        </p:txBody>
      </p:sp>
      <p:sp>
        <p:nvSpPr>
          <p:cNvPr id="81" name="Shape 81"/>
          <p:cNvSpPr/>
          <p:nvPr>
            <p:ph type="body" idx="1"/>
          </p:nvPr>
        </p:nvSpPr>
        <p:spPr>
          <a:prstGeom prst="rect">
            <a:avLst/>
          </a:prstGeom>
        </p:spPr>
        <p:txBody>
          <a:bodyPr/>
          <a:lstStyle/>
          <a:p>
            <a:pPr lvl="0" marL="0" indent="0" algn="ctr">
              <a:buSzTx/>
              <a:buNone/>
              <a:defRPr sz="1800">
                <a:solidFill>
                  <a:srgbClr val="000000"/>
                </a:solidFill>
              </a:defRPr>
            </a:pPr>
            <a:r>
              <a:rPr sz="5600">
                <a:solidFill>
                  <a:srgbClr val="6C6963"/>
                </a:solidFill>
                <a:latin typeface="Baskerville SemiBold"/>
                <a:ea typeface="Baskerville SemiBold"/>
                <a:cs typeface="Baskerville SemiBold"/>
                <a:sym typeface="Baskerville SemiBold"/>
              </a:rPr>
              <a:t>Jesus warns us about the Future</a:t>
            </a:r>
            <a:endParaRPr sz="5600">
              <a:solidFill>
                <a:srgbClr val="6C6963"/>
              </a:solidFill>
              <a:latin typeface="Baskerville SemiBold"/>
              <a:ea typeface="Baskerville SemiBold"/>
              <a:cs typeface="Baskerville SemiBold"/>
              <a:sym typeface="Baskerville SemiBold"/>
            </a:endParaRPr>
          </a:p>
          <a:p>
            <a:pPr lvl="0" marL="0" indent="0" algn="ctr">
              <a:buSzTx/>
              <a:buNone/>
              <a:defRPr sz="1800">
                <a:solidFill>
                  <a:srgbClr val="000000"/>
                </a:solidFill>
              </a:defRPr>
            </a:pPr>
            <a:r>
              <a:rPr sz="5600" u="sng">
                <a:solidFill>
                  <a:srgbClr val="6C6963"/>
                </a:solidFill>
                <a:latin typeface="Baskerville SemiBold"/>
                <a:ea typeface="Baskerville SemiBold"/>
                <a:cs typeface="Baskerville SemiBold"/>
                <a:sym typeface="Baskerville SemiBold"/>
              </a:rPr>
              <a:t>Matthew 6:34</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81"/>
                                        </p:tgtEl>
                                        <p:attrNameLst>
                                          <p:attrName>style.visibility</p:attrName>
                                        </p:attrNameLst>
                                      </p:cBhvr>
                                      <p:to>
                                        <p:strVal val="visible"/>
                                      </p:to>
                                    </p:set>
                                    <p:animEffect filter="dissolve" transition="in">
                                      <p:cBhvr>
                                        <p:cTn id="7" dur="150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1"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ph type="title"/>
          </p:nvPr>
        </p:nvSpPr>
        <p:spPr>
          <a:prstGeom prst="rect">
            <a:avLst/>
          </a:prstGeom>
        </p:spPr>
        <p:txBody>
          <a:bodyPr/>
          <a:lstStyle>
            <a:lvl1pPr defTabSz="566674">
              <a:defRPr sz="7178">
                <a:effectLst>
                  <a:outerShdw sx="100000" sy="100000" kx="0" ky="0" algn="b" rotWithShape="0" blurRad="24638" dist="24638" dir="15900000">
                    <a:srgbClr val="595650">
                      <a:alpha val="33000"/>
                    </a:srgbClr>
                  </a:outerShdw>
                </a:effectLst>
              </a:defRPr>
            </a:lvl1pPr>
          </a:lstStyle>
          <a:p>
            <a:pPr lvl="0">
              <a:defRPr sz="1800">
                <a:solidFill>
                  <a:srgbClr val="000000"/>
                </a:solidFill>
                <a:effectLst/>
              </a:defRPr>
            </a:pPr>
            <a:r>
              <a:rPr sz="7178">
                <a:solidFill>
                  <a:srgbClr val="6C6963"/>
                </a:solidFill>
                <a:effectLst>
                  <a:outerShdw sx="100000" sy="100000" kx="0" ky="0" algn="b" rotWithShape="0" blurRad="24638" dist="24638" dir="15900000">
                    <a:srgbClr val="595650">
                      <a:alpha val="33000"/>
                    </a:srgbClr>
                  </a:outerShdw>
                </a:effectLst>
              </a:rPr>
              <a:t>The Conyers Church of Christ</a:t>
            </a:r>
          </a:p>
        </p:txBody>
      </p:sp>
      <p:sp>
        <p:nvSpPr>
          <p:cNvPr id="86" name="Shape 86"/>
          <p:cNvSpPr/>
          <p:nvPr>
            <p:ph type="body" idx="1"/>
          </p:nvPr>
        </p:nvSpPr>
        <p:spPr>
          <a:prstGeom prst="rect">
            <a:avLst/>
          </a:prstGeom>
        </p:spPr>
        <p:txBody>
          <a:bodyPr/>
          <a:lstStyle/>
          <a:p>
            <a:pPr lvl="0" marL="0" indent="0" algn="ctr">
              <a:buSzTx/>
              <a:buNone/>
              <a:defRPr sz="1800">
                <a:solidFill>
                  <a:srgbClr val="000000"/>
                </a:solidFill>
              </a:defRPr>
            </a:pPr>
            <a:r>
              <a:rPr b="1" sz="5600">
                <a:solidFill>
                  <a:srgbClr val="6C6963"/>
                </a:solidFill>
              </a:rPr>
              <a:t>What kind of future do we have?</a:t>
            </a:r>
            <a:endParaRPr b="1" sz="5600">
              <a:solidFill>
                <a:srgbClr val="6C6963"/>
              </a:solidFill>
            </a:endParaRPr>
          </a:p>
          <a:p>
            <a:pPr lvl="0" marL="0" indent="0" algn="ctr">
              <a:buSzTx/>
              <a:buNone/>
              <a:defRPr sz="1800">
                <a:solidFill>
                  <a:srgbClr val="000000"/>
                </a:solidFill>
              </a:defRPr>
            </a:pPr>
            <a:r>
              <a:rPr b="1" sz="5600">
                <a:solidFill>
                  <a:srgbClr val="6C6963"/>
                </a:solidFill>
              </a:rPr>
              <a:t>The Church of Ephesus </a:t>
            </a:r>
            <a:endParaRPr b="1" sz="5600">
              <a:solidFill>
                <a:srgbClr val="6C6963"/>
              </a:solidFill>
            </a:endParaRPr>
          </a:p>
          <a:p>
            <a:pPr lvl="0" marL="0" indent="0" algn="ctr">
              <a:buSzTx/>
              <a:buNone/>
              <a:defRPr sz="1800">
                <a:solidFill>
                  <a:srgbClr val="000000"/>
                </a:solidFill>
              </a:defRPr>
            </a:pPr>
            <a:r>
              <a:rPr b="1" sz="5600">
                <a:solidFill>
                  <a:srgbClr val="6C6963"/>
                </a:solidFill>
              </a:rPr>
              <a:t>(A Loveless Church)</a:t>
            </a:r>
            <a:endParaRPr b="1" sz="5600">
              <a:solidFill>
                <a:srgbClr val="6C6963"/>
              </a:solidFill>
            </a:endParaRPr>
          </a:p>
          <a:p>
            <a:pPr lvl="0" marL="0" indent="0" algn="ctr">
              <a:buSzTx/>
              <a:buNone/>
              <a:defRPr sz="1800">
                <a:solidFill>
                  <a:srgbClr val="000000"/>
                </a:solidFill>
              </a:defRPr>
            </a:pPr>
            <a:r>
              <a:rPr b="1" sz="5600" u="sng">
                <a:solidFill>
                  <a:srgbClr val="6C6963"/>
                </a:solidFill>
              </a:rPr>
              <a:t>Revelation 2: 4-5</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86">
                                            <p:bg/>
                                          </p:spTgt>
                                        </p:tgtEl>
                                        <p:attrNameLst>
                                          <p:attrName>style.visibility</p:attrName>
                                        </p:attrNameLst>
                                      </p:cBhvr>
                                      <p:to>
                                        <p:strVal val="visible"/>
                                      </p:to>
                                    </p:set>
                                    <p:animEffect filter="dissolve" transition="in">
                                      <p:cBhvr>
                                        <p:cTn id="7" dur="1500"/>
                                        <p:tgtEl>
                                          <p:spTgt spid="86">
                                            <p:bg/>
                                          </p:spTgt>
                                        </p:tgtEl>
                                      </p:cBhvr>
                                    </p:animEffect>
                                  </p:childTnLst>
                                </p:cTn>
                              </p:par>
                              <p:par>
                                <p:cTn id="8" presetClass="entr" presetSubtype="0" presetID="9" grpId="1" fill="hold">
                                  <p:stCondLst>
                                    <p:cond delay="0"/>
                                  </p:stCondLst>
                                  <p:iterate type="el" backwards="0">
                                    <p:tmAbs val="0"/>
                                  </p:iterate>
                                  <p:childTnLst>
                                    <p:set>
                                      <p:cBhvr>
                                        <p:cTn id="9" fill="hold"/>
                                        <p:tgtEl>
                                          <p:spTgt spid="86">
                                            <p:txEl>
                                              <p:pRg st="0" end="0"/>
                                            </p:txEl>
                                          </p:spTgt>
                                        </p:tgtEl>
                                        <p:attrNameLst>
                                          <p:attrName>style.visibility</p:attrName>
                                        </p:attrNameLst>
                                      </p:cBhvr>
                                      <p:to>
                                        <p:strVal val="visible"/>
                                      </p:to>
                                    </p:set>
                                    <p:animEffect filter="dissolve" transition="in">
                                      <p:cBhvr>
                                        <p:cTn id="10" dur="1500"/>
                                        <p:tgtEl>
                                          <p:spTgt spid="8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9" grpId="1" fill="hold">
                                  <p:stCondLst>
                                    <p:cond delay="0"/>
                                  </p:stCondLst>
                                  <p:iterate type="el" backwards="0">
                                    <p:tmAbs val="0"/>
                                  </p:iterate>
                                  <p:childTnLst>
                                    <p:set>
                                      <p:cBhvr>
                                        <p:cTn id="14" fill="hold"/>
                                        <p:tgtEl>
                                          <p:spTgt spid="86">
                                            <p:txEl>
                                              <p:pRg st="1" end="1"/>
                                            </p:txEl>
                                          </p:spTgt>
                                        </p:tgtEl>
                                        <p:attrNameLst>
                                          <p:attrName>style.visibility</p:attrName>
                                        </p:attrNameLst>
                                      </p:cBhvr>
                                      <p:to>
                                        <p:strVal val="visible"/>
                                      </p:to>
                                    </p:set>
                                    <p:animEffect filter="dissolve" transition="in">
                                      <p:cBhvr>
                                        <p:cTn id="15" dur="1500"/>
                                        <p:tgtEl>
                                          <p:spTgt spid="86">
                                            <p:txEl>
                                              <p:pRg st="1" end="1"/>
                                            </p:txEl>
                                          </p:spTgt>
                                        </p:tgtEl>
                                      </p:cBhvr>
                                    </p:animEffect>
                                  </p:childTnLst>
                                </p:cTn>
                              </p:par>
                            </p:childTnLst>
                          </p:cTn>
                        </p:par>
                        <p:par>
                          <p:cTn id="16" fill="hold">
                            <p:stCondLst>
                              <p:cond delay="1500"/>
                            </p:stCondLst>
                            <p:childTnLst>
                              <p:par>
                                <p:cTn id="17" nodeType="afterEffect" presetClass="entr" presetSubtype="0" presetID="9" grpId="1" fill="hold">
                                  <p:stCondLst>
                                    <p:cond delay="0"/>
                                  </p:stCondLst>
                                  <p:iterate type="el" backwards="0">
                                    <p:tmAbs val="0"/>
                                  </p:iterate>
                                  <p:childTnLst>
                                    <p:set>
                                      <p:cBhvr>
                                        <p:cTn id="18" fill="hold"/>
                                        <p:tgtEl>
                                          <p:spTgt spid="86">
                                            <p:txEl>
                                              <p:pRg st="2" end="2"/>
                                            </p:txEl>
                                          </p:spTgt>
                                        </p:tgtEl>
                                        <p:attrNameLst>
                                          <p:attrName>style.visibility</p:attrName>
                                        </p:attrNameLst>
                                      </p:cBhvr>
                                      <p:to>
                                        <p:strVal val="visible"/>
                                      </p:to>
                                    </p:set>
                                    <p:animEffect filter="dissolve" transition="in">
                                      <p:cBhvr>
                                        <p:cTn id="19" dur="1500"/>
                                        <p:tgtEl>
                                          <p:spTgt spid="86">
                                            <p:txEl>
                                              <p:pRg st="2" end="2"/>
                                            </p:txEl>
                                          </p:spTgt>
                                        </p:tgtEl>
                                      </p:cBhvr>
                                    </p:animEffect>
                                  </p:childTnLst>
                                </p:cTn>
                              </p:par>
                            </p:childTnLst>
                          </p:cTn>
                        </p:par>
                        <p:par>
                          <p:cTn id="20" fill="hold">
                            <p:stCondLst>
                              <p:cond delay="3000"/>
                            </p:stCondLst>
                            <p:childTnLst>
                              <p:par>
                                <p:cTn id="21" nodeType="afterEffect" presetClass="entr" presetSubtype="0" presetID="9" grpId="1" fill="hold">
                                  <p:stCondLst>
                                    <p:cond delay="0"/>
                                  </p:stCondLst>
                                  <p:iterate type="el" backwards="0">
                                    <p:tmAbs val="0"/>
                                  </p:iterate>
                                  <p:childTnLst>
                                    <p:set>
                                      <p:cBhvr>
                                        <p:cTn id="22" fill="hold"/>
                                        <p:tgtEl>
                                          <p:spTgt spid="86">
                                            <p:txEl>
                                              <p:pRg st="3" end="3"/>
                                            </p:txEl>
                                          </p:spTgt>
                                        </p:tgtEl>
                                        <p:attrNameLst>
                                          <p:attrName>style.visibility</p:attrName>
                                        </p:attrNameLst>
                                      </p:cBhvr>
                                      <p:to>
                                        <p:strVal val="visible"/>
                                      </p:to>
                                    </p:set>
                                    <p:animEffect filter="dissolve" transition="in">
                                      <p:cBhvr>
                                        <p:cTn id="23" dur="1500"/>
                                        <p:tgtEl>
                                          <p:spTgt spid="86">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6"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LeatherBook">
  <a:themeElements>
    <a:clrScheme name="LeatherBook">
      <a:dk1>
        <a:srgbClr val="6C6963"/>
      </a:dk1>
      <a:lt1>
        <a:srgbClr val="092C6C"/>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6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49E92"/>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LeatherBook">
  <a:themeElements>
    <a:clrScheme name="LeatherBook">
      <a:dk1>
        <a:srgbClr val="000000"/>
      </a:dk1>
      <a:lt1>
        <a:srgbClr val="FFFFFF"/>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6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49E92"/>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